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60" r:id="rId8"/>
    <p:sldId id="259" r:id="rId9"/>
    <p:sldId id="261" r:id="rId10"/>
    <p:sldId id="265" r:id="rId11"/>
    <p:sldId id="262" r:id="rId12"/>
    <p:sldId id="264" r:id="rId13"/>
    <p:sldId id="263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EB5CF8-1EC8-4738-B7D3-4F1C05D55EEF}" v="3" dt="2021-11-05T13:46:22.792"/>
    <p1510:client id="{BDCC2F73-F84E-B36B-7089-286F4F1C1EF2}" v="1" dt="2021-12-03T08:33:33.431"/>
    <p1510:client id="{D2B75E3D-78D5-3411-8232-0D0566C230AC}" v="374" dt="2021-11-11T08:10:21.636"/>
    <p1510:client id="{F06A5204-0A1F-8F31-48FC-F0BB47D742BB}" v="23" dt="2021-11-05T08:30:30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1806" autoAdjust="0"/>
  </p:normalViewPr>
  <p:slideViewPr>
    <p:cSldViewPr snapToGrid="0">
      <p:cViewPr varScale="1">
        <p:scale>
          <a:sx n="40" d="100"/>
          <a:sy n="40" d="100"/>
        </p:scale>
        <p:origin x="21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2D72F-D002-4DB5-8900-95BD49E59943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F7F2A-23B6-447B-95CD-93E4A29B67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670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Voorstellen en toelichting</a:t>
            </a:r>
            <a:r>
              <a:rPr lang="nl-NL" baseline="0" dirty="0"/>
              <a:t> op de ochtend. </a:t>
            </a:r>
          </a:p>
          <a:p>
            <a:r>
              <a:rPr lang="nl-NL" baseline="0" dirty="0"/>
              <a:t>Vooral toelichten dat de deelnemers een goede keuze kunnen </a:t>
            </a:r>
            <a:r>
              <a:rPr lang="nl-NL" baseline="0"/>
              <a:t>maken. </a:t>
            </a:r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F7F2A-23B6-447B-95CD-93E4A29B67B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87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F7F2A-23B6-447B-95CD-93E4A29B67B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971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F7F2A-23B6-447B-95CD-93E4A29B67B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1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F7F2A-23B6-447B-95CD-93E4A29B67B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16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Ge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899" y="357850"/>
            <a:ext cx="7560000" cy="12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5000" spc="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Lange titel presentatie over twee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5304" y="360000"/>
            <a:ext cx="3714746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/>
              <a:t>Naam auteur</a:t>
            </a:r>
          </a:p>
          <a:p>
            <a:endParaRPr lang="nl-NL"/>
          </a:p>
        </p:txBody>
      </p:sp>
      <p:grpSp>
        <p:nvGrpSpPr>
          <p:cNvPr id="18" name="Graphic 9">
            <a:extLst>
              <a:ext uri="{FF2B5EF4-FFF2-40B4-BE49-F238E27FC236}">
                <a16:creationId xmlns:a16="http://schemas.microsoft.com/office/drawing/2014/main" id="{9F5E53E0-AA8E-44E2-AF49-D1FF4E4EC752}"/>
              </a:ext>
            </a:extLst>
          </p:cNvPr>
          <p:cNvGrpSpPr>
            <a:grpSpLocks noChangeAspect="1"/>
          </p:cNvGrpSpPr>
          <p:nvPr/>
        </p:nvGrpSpPr>
        <p:grpSpPr>
          <a:xfrm>
            <a:off x="360001" y="2524822"/>
            <a:ext cx="11473200" cy="3976867"/>
            <a:chOff x="1795462" y="1938337"/>
            <a:chExt cx="8601075" cy="2981325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677880F-F039-4B7A-A04B-C6E05CF5077A}"/>
                </a:ext>
              </a:extLst>
            </p:cNvPr>
            <p:cNvSpPr/>
            <p:nvPr/>
          </p:nvSpPr>
          <p:spPr>
            <a:xfrm>
              <a:off x="1795462" y="2857795"/>
              <a:ext cx="1971675" cy="2057400"/>
            </a:xfrm>
            <a:custGeom>
              <a:avLst/>
              <a:gdLst>
                <a:gd name="connsiteX0" fmla="*/ 1040416 w 1971675"/>
                <a:gd name="connsiteY0" fmla="*/ 2060696 h 2057400"/>
                <a:gd name="connsiteX1" fmla="*/ 0 w 1971675"/>
                <a:gd name="connsiteY1" fmla="*/ 1032367 h 2057400"/>
                <a:gd name="connsiteX2" fmla="*/ 1040416 w 1971675"/>
                <a:gd name="connsiteY2" fmla="*/ 0 h 2057400"/>
                <a:gd name="connsiteX3" fmla="*/ 1911487 w 1971675"/>
                <a:gd name="connsiteY3" fmla="*/ 487937 h 2057400"/>
                <a:gd name="connsiteX4" fmla="*/ 1431589 w 1971675"/>
                <a:gd name="connsiteY4" fmla="*/ 762152 h 2057400"/>
                <a:gd name="connsiteX5" fmla="*/ 1040416 w 1971675"/>
                <a:gd name="connsiteY5" fmla="*/ 544363 h 2057400"/>
                <a:gd name="connsiteX6" fmla="*/ 556517 w 1971675"/>
                <a:gd name="connsiteY6" fmla="*/ 1032367 h 2057400"/>
                <a:gd name="connsiteX7" fmla="*/ 1040416 w 1971675"/>
                <a:gd name="connsiteY7" fmla="*/ 1516266 h 2057400"/>
                <a:gd name="connsiteX8" fmla="*/ 1467850 w 1971675"/>
                <a:gd name="connsiteY8" fmla="*/ 1266254 h 2057400"/>
                <a:gd name="connsiteX9" fmla="*/ 1971989 w 1971675"/>
                <a:gd name="connsiteY9" fmla="*/ 1492063 h 2057400"/>
                <a:gd name="connsiteX10" fmla="*/ 1040416 w 1971675"/>
                <a:gd name="connsiteY10" fmla="*/ 2060696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71675" h="2057400">
                  <a:moveTo>
                    <a:pt x="1040416" y="2060696"/>
                  </a:moveTo>
                  <a:cubicBezTo>
                    <a:pt x="447618" y="2060696"/>
                    <a:pt x="0" y="1621098"/>
                    <a:pt x="0" y="1032367"/>
                  </a:cubicBezTo>
                  <a:cubicBezTo>
                    <a:pt x="0" y="443570"/>
                    <a:pt x="447618" y="0"/>
                    <a:pt x="1040416" y="0"/>
                  </a:cubicBezTo>
                  <a:cubicBezTo>
                    <a:pt x="1427540" y="0"/>
                    <a:pt x="1754210" y="193538"/>
                    <a:pt x="1911487" y="487937"/>
                  </a:cubicBezTo>
                  <a:lnTo>
                    <a:pt x="1431589" y="762152"/>
                  </a:lnTo>
                  <a:cubicBezTo>
                    <a:pt x="1358999" y="629079"/>
                    <a:pt x="1213818" y="544363"/>
                    <a:pt x="1040416" y="544363"/>
                  </a:cubicBezTo>
                  <a:cubicBezTo>
                    <a:pt x="758104" y="544363"/>
                    <a:pt x="556517" y="754094"/>
                    <a:pt x="556517" y="1032367"/>
                  </a:cubicBezTo>
                  <a:cubicBezTo>
                    <a:pt x="556517" y="1306582"/>
                    <a:pt x="758104" y="1516266"/>
                    <a:pt x="1040416" y="1516266"/>
                  </a:cubicBezTo>
                  <a:cubicBezTo>
                    <a:pt x="1233983" y="1516266"/>
                    <a:pt x="1391279" y="1423521"/>
                    <a:pt x="1467850" y="1266254"/>
                  </a:cubicBezTo>
                  <a:lnTo>
                    <a:pt x="1971989" y="1492063"/>
                  </a:lnTo>
                  <a:cubicBezTo>
                    <a:pt x="1822752" y="1834810"/>
                    <a:pt x="1463869" y="2060696"/>
                    <a:pt x="1040416" y="2060696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B12215EF-FF89-4B85-AC73-B2A42C1AAA7C}"/>
                </a:ext>
              </a:extLst>
            </p:cNvPr>
            <p:cNvSpPr/>
            <p:nvPr/>
          </p:nvSpPr>
          <p:spPr>
            <a:xfrm>
              <a:off x="3878046" y="2898067"/>
              <a:ext cx="1876425" cy="2019300"/>
            </a:xfrm>
            <a:custGeom>
              <a:avLst/>
              <a:gdLst>
                <a:gd name="connsiteX0" fmla="*/ 1883254 w 1876425"/>
                <a:gd name="connsiteY0" fmla="*/ 1060609 h 2019300"/>
                <a:gd name="connsiteX1" fmla="*/ 939594 w 1876425"/>
                <a:gd name="connsiteY1" fmla="*/ 2020424 h 2019300"/>
                <a:gd name="connsiteX2" fmla="*/ 0 w 1876425"/>
                <a:gd name="connsiteY2" fmla="*/ 1060609 h 2019300"/>
                <a:gd name="connsiteX3" fmla="*/ 0 w 1876425"/>
                <a:gd name="connsiteY3" fmla="*/ 0 h 2019300"/>
                <a:gd name="connsiteX4" fmla="*/ 564566 w 1876425"/>
                <a:gd name="connsiteY4" fmla="*/ 0 h 2019300"/>
                <a:gd name="connsiteX5" fmla="*/ 564566 w 1876425"/>
                <a:gd name="connsiteY5" fmla="*/ 1060609 h 2019300"/>
                <a:gd name="connsiteX6" fmla="*/ 939594 w 1876425"/>
                <a:gd name="connsiteY6" fmla="*/ 1475985 h 2019300"/>
                <a:gd name="connsiteX7" fmla="*/ 1314641 w 1876425"/>
                <a:gd name="connsiteY7" fmla="*/ 1060609 h 2019300"/>
                <a:gd name="connsiteX8" fmla="*/ 1314641 w 1876425"/>
                <a:gd name="connsiteY8" fmla="*/ 0 h 2019300"/>
                <a:gd name="connsiteX9" fmla="*/ 1883254 w 1876425"/>
                <a:gd name="connsiteY9" fmla="*/ 0 h 2019300"/>
                <a:gd name="connsiteX10" fmla="*/ 1883254 w 1876425"/>
                <a:gd name="connsiteY10" fmla="*/ 1060609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76425" h="2019300">
                  <a:moveTo>
                    <a:pt x="1883254" y="1060609"/>
                  </a:moveTo>
                  <a:cubicBezTo>
                    <a:pt x="1883254" y="1625203"/>
                    <a:pt x="1496101" y="2020424"/>
                    <a:pt x="939594" y="2020424"/>
                  </a:cubicBezTo>
                  <a:cubicBezTo>
                    <a:pt x="387163" y="2020424"/>
                    <a:pt x="0" y="1625203"/>
                    <a:pt x="0" y="1060609"/>
                  </a:cubicBezTo>
                  <a:lnTo>
                    <a:pt x="0" y="0"/>
                  </a:lnTo>
                  <a:lnTo>
                    <a:pt x="564566" y="0"/>
                  </a:lnTo>
                  <a:lnTo>
                    <a:pt x="564566" y="1060609"/>
                  </a:lnTo>
                  <a:cubicBezTo>
                    <a:pt x="564566" y="1314679"/>
                    <a:pt x="709765" y="1475985"/>
                    <a:pt x="939594" y="1475985"/>
                  </a:cubicBezTo>
                  <a:cubicBezTo>
                    <a:pt x="1169461" y="1475985"/>
                    <a:pt x="1314641" y="1314679"/>
                    <a:pt x="1314641" y="1060609"/>
                  </a:cubicBezTo>
                  <a:lnTo>
                    <a:pt x="1314641" y="0"/>
                  </a:lnTo>
                  <a:lnTo>
                    <a:pt x="1883254" y="0"/>
                  </a:lnTo>
                  <a:lnTo>
                    <a:pt x="1883254" y="1060609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D083472-B62A-494C-84A6-8A48FE7EC4A2}"/>
                </a:ext>
              </a:extLst>
            </p:cNvPr>
            <p:cNvSpPr/>
            <p:nvPr/>
          </p:nvSpPr>
          <p:spPr>
            <a:xfrm>
              <a:off x="6051413" y="2898076"/>
              <a:ext cx="1209675" cy="1971675"/>
            </a:xfrm>
            <a:custGeom>
              <a:avLst/>
              <a:gdLst>
                <a:gd name="connsiteX0" fmla="*/ 1213809 w 1209675"/>
                <a:gd name="connsiteY0" fmla="*/ 540391 h 1971675"/>
                <a:gd name="connsiteX1" fmla="*/ 564547 w 1209675"/>
                <a:gd name="connsiteY1" fmla="*/ 540391 h 1971675"/>
                <a:gd name="connsiteX2" fmla="*/ 564547 w 1209675"/>
                <a:gd name="connsiteY2" fmla="*/ 1980057 h 1971675"/>
                <a:gd name="connsiteX3" fmla="*/ 0 w 1209675"/>
                <a:gd name="connsiteY3" fmla="*/ 1980057 h 1971675"/>
                <a:gd name="connsiteX4" fmla="*/ 0 w 1209675"/>
                <a:gd name="connsiteY4" fmla="*/ 0 h 1971675"/>
                <a:gd name="connsiteX5" fmla="*/ 1213809 w 1209675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675" h="1971675">
                  <a:moveTo>
                    <a:pt x="1213809" y="540391"/>
                  </a:moveTo>
                  <a:lnTo>
                    <a:pt x="564547" y="540391"/>
                  </a:lnTo>
                  <a:lnTo>
                    <a:pt x="564547" y="1980057"/>
                  </a:lnTo>
                  <a:lnTo>
                    <a:pt x="0" y="1980057"/>
                  </a:lnTo>
                  <a:lnTo>
                    <a:pt x="0" y="0"/>
                  </a:lnTo>
                  <a:lnTo>
                    <a:pt x="1213809" y="0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92A6DA24-7F6B-4B70-AA4E-9C05077D16C0}"/>
                </a:ext>
              </a:extLst>
            </p:cNvPr>
            <p:cNvSpPr/>
            <p:nvPr/>
          </p:nvSpPr>
          <p:spPr>
            <a:xfrm>
              <a:off x="7443130" y="1938337"/>
              <a:ext cx="685800" cy="2933700"/>
            </a:xfrm>
            <a:custGeom>
              <a:avLst/>
              <a:gdLst>
                <a:gd name="connsiteX0" fmla="*/ 633146 w 685800"/>
                <a:gd name="connsiteY0" fmla="*/ 2939796 h 2933700"/>
                <a:gd name="connsiteX1" fmla="*/ 64532 w 685800"/>
                <a:gd name="connsiteY1" fmla="*/ 2939796 h 2933700"/>
                <a:gd name="connsiteX2" fmla="*/ 64532 w 685800"/>
                <a:gd name="connsiteY2" fmla="*/ 959730 h 2933700"/>
                <a:gd name="connsiteX3" fmla="*/ 633146 w 685800"/>
                <a:gd name="connsiteY3" fmla="*/ 959730 h 2933700"/>
                <a:gd name="connsiteX4" fmla="*/ 633146 w 685800"/>
                <a:gd name="connsiteY4" fmla="*/ 2939796 h 2933700"/>
                <a:gd name="connsiteX5" fmla="*/ 693629 w 685800"/>
                <a:gd name="connsiteY5" fmla="*/ 342748 h 2933700"/>
                <a:gd name="connsiteX6" fmla="*/ 346862 w 685800"/>
                <a:gd name="connsiteY6" fmla="*/ 689553 h 2933700"/>
                <a:gd name="connsiteX7" fmla="*/ 0 w 685800"/>
                <a:gd name="connsiteY7" fmla="*/ 342748 h 2933700"/>
                <a:gd name="connsiteX8" fmla="*/ 346862 w 685800"/>
                <a:gd name="connsiteY8" fmla="*/ 0 h 2933700"/>
                <a:gd name="connsiteX9" fmla="*/ 693629 w 685800"/>
                <a:gd name="connsiteY9" fmla="*/ 342748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2933700">
                  <a:moveTo>
                    <a:pt x="633146" y="2939796"/>
                  </a:moveTo>
                  <a:lnTo>
                    <a:pt x="64532" y="2939796"/>
                  </a:lnTo>
                  <a:lnTo>
                    <a:pt x="64532" y="959730"/>
                  </a:lnTo>
                  <a:lnTo>
                    <a:pt x="633146" y="959730"/>
                  </a:lnTo>
                  <a:lnTo>
                    <a:pt x="633146" y="2939796"/>
                  </a:lnTo>
                  <a:close/>
                  <a:moveTo>
                    <a:pt x="693629" y="342748"/>
                  </a:moveTo>
                  <a:cubicBezTo>
                    <a:pt x="693629" y="532314"/>
                    <a:pt x="536371" y="689553"/>
                    <a:pt x="346862" y="689553"/>
                  </a:cubicBezTo>
                  <a:cubicBezTo>
                    <a:pt x="157267" y="689553"/>
                    <a:pt x="0" y="532314"/>
                    <a:pt x="0" y="342748"/>
                  </a:cubicBezTo>
                  <a:cubicBezTo>
                    <a:pt x="0" y="157286"/>
                    <a:pt x="157267" y="0"/>
                    <a:pt x="346862" y="0"/>
                  </a:cubicBezTo>
                  <a:cubicBezTo>
                    <a:pt x="536371" y="0"/>
                    <a:pt x="693629" y="157286"/>
                    <a:pt x="693629" y="342748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BC3A4FF2-B008-4895-9187-7EDA36BE61DA}"/>
                </a:ext>
              </a:extLst>
            </p:cNvPr>
            <p:cNvSpPr/>
            <p:nvPr/>
          </p:nvSpPr>
          <p:spPr>
            <a:xfrm>
              <a:off x="8342890" y="2857795"/>
              <a:ext cx="2047875" cy="2057400"/>
            </a:xfrm>
            <a:custGeom>
              <a:avLst/>
              <a:gdLst>
                <a:gd name="connsiteX0" fmla="*/ 556527 w 2047875"/>
                <a:gd name="connsiteY0" fmla="*/ 1032367 h 2057400"/>
                <a:gd name="connsiteX1" fmla="*/ 1028329 w 2047875"/>
                <a:gd name="connsiteY1" fmla="*/ 1516266 h 2057400"/>
                <a:gd name="connsiteX2" fmla="*/ 1500169 w 2047875"/>
                <a:gd name="connsiteY2" fmla="*/ 1032367 h 2057400"/>
                <a:gd name="connsiteX3" fmla="*/ 1028329 w 2047875"/>
                <a:gd name="connsiteY3" fmla="*/ 544363 h 2057400"/>
                <a:gd name="connsiteX4" fmla="*/ 556527 w 2047875"/>
                <a:gd name="connsiteY4" fmla="*/ 1032367 h 2057400"/>
                <a:gd name="connsiteX5" fmla="*/ 2056657 w 2047875"/>
                <a:gd name="connsiteY5" fmla="*/ 1032367 h 2057400"/>
                <a:gd name="connsiteX6" fmla="*/ 1028329 w 2047875"/>
                <a:gd name="connsiteY6" fmla="*/ 2060696 h 2057400"/>
                <a:gd name="connsiteX7" fmla="*/ 0 w 2047875"/>
                <a:gd name="connsiteY7" fmla="*/ 1032367 h 2057400"/>
                <a:gd name="connsiteX8" fmla="*/ 1028329 w 2047875"/>
                <a:gd name="connsiteY8" fmla="*/ 0 h 2057400"/>
                <a:gd name="connsiteX9" fmla="*/ 2056657 w 2047875"/>
                <a:gd name="connsiteY9" fmla="*/ 1032367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7875" h="2057400">
                  <a:moveTo>
                    <a:pt x="556527" y="1032367"/>
                  </a:moveTo>
                  <a:cubicBezTo>
                    <a:pt x="556527" y="1306582"/>
                    <a:pt x="758133" y="1516266"/>
                    <a:pt x="1028329" y="1516266"/>
                  </a:cubicBezTo>
                  <a:cubicBezTo>
                    <a:pt x="1294486" y="1516266"/>
                    <a:pt x="1500169" y="1306582"/>
                    <a:pt x="1500169" y="1032367"/>
                  </a:cubicBezTo>
                  <a:cubicBezTo>
                    <a:pt x="1500169" y="750056"/>
                    <a:pt x="1294486" y="544363"/>
                    <a:pt x="1028329" y="544363"/>
                  </a:cubicBezTo>
                  <a:cubicBezTo>
                    <a:pt x="758133" y="544363"/>
                    <a:pt x="556527" y="750056"/>
                    <a:pt x="556527" y="1032367"/>
                  </a:cubicBezTo>
                  <a:moveTo>
                    <a:pt x="2056657" y="1032367"/>
                  </a:moveTo>
                  <a:cubicBezTo>
                    <a:pt x="2056657" y="1621098"/>
                    <a:pt x="1609040" y="2060696"/>
                    <a:pt x="1028329" y="2060696"/>
                  </a:cubicBezTo>
                  <a:cubicBezTo>
                    <a:pt x="443579" y="2060696"/>
                    <a:pt x="0" y="1621098"/>
                    <a:pt x="0" y="1032367"/>
                  </a:cubicBezTo>
                  <a:cubicBezTo>
                    <a:pt x="0" y="443570"/>
                    <a:pt x="443579" y="0"/>
                    <a:pt x="1028329" y="0"/>
                  </a:cubicBezTo>
                  <a:cubicBezTo>
                    <a:pt x="1609040" y="0"/>
                    <a:pt x="2056657" y="443570"/>
                    <a:pt x="2056657" y="1032367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4400" y="720000"/>
            <a:ext cx="3714745" cy="360000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9350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65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(2 kolomm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D6A743-6416-44F6-AC4C-51E2830E4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1690688"/>
            <a:ext cx="683999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Nr.</a:t>
            </a:r>
          </a:p>
        </p:txBody>
      </p:sp>
      <p:sp>
        <p:nvSpPr>
          <p:cNvPr id="11" name="Tijdelijke aanduiding voor tekst 7">
            <a:extLst>
              <a:ext uri="{FF2B5EF4-FFF2-40B4-BE49-F238E27FC236}">
                <a16:creationId xmlns:a16="http://schemas.microsoft.com/office/drawing/2014/main" id="{157C1AA0-7B04-4A23-BF01-C8F7D585B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690688"/>
            <a:ext cx="10844213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1331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39E2B514-8517-4972-892B-BF37574004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88000"/>
            <a:ext cx="5748338" cy="6211225"/>
          </a:xfrm>
        </p:spPr>
        <p:txBody>
          <a:bodyPr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690688"/>
            <a:ext cx="5594350" cy="432276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3839549-39F8-41DC-B53A-71CF50E9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559435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06CC13-67B6-44C6-97B6-7D8B8E68C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5CD58F-2D0F-4CC0-8A32-59022416EF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AF4B24-10AC-4086-9459-994E1BD2FA0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8578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eld volle breed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A0C38-30F6-47AA-A578-ADCDCBEB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-864000"/>
            <a:ext cx="11520000" cy="720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2E86C9-2D8A-4EC1-9603-E92D769C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77C4DB-FD8A-4925-BC00-15211CD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821732-CE75-49DD-99F6-9E821909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337A39E-5044-440A-8E67-A49BE58D4A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3888000"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8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oofdstu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872000"/>
          </a:xfrm>
        </p:spPr>
        <p:txBody>
          <a:bodyPr/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  <p:grpSp>
        <p:nvGrpSpPr>
          <p:cNvPr id="7" name="Graphic 9">
            <a:extLst>
              <a:ext uri="{FF2B5EF4-FFF2-40B4-BE49-F238E27FC236}">
                <a16:creationId xmlns:a16="http://schemas.microsoft.com/office/drawing/2014/main" id="{6A9C89B8-CF81-4BC7-A3A9-BF88721EC925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3796ABA-F4D2-4090-B864-0036D6E9FEEA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873E1536-FBA3-4694-B373-E8E39ACC6BC4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5208324C-6366-4839-85F3-721BD4B76F5F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9F259AA9-A262-4D50-8971-F2DE15FA849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51DF067A-FCE6-44B5-A4B9-B1433FFC1389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3883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en Quote -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>
            <a:extLst>
              <a:ext uri="{FF2B5EF4-FFF2-40B4-BE49-F238E27FC236}">
                <a16:creationId xmlns:a16="http://schemas.microsoft.com/office/drawing/2014/main" id="{54443747-F25D-493E-975C-D3A5FACF79A5}"/>
              </a:ext>
            </a:extLst>
          </p:cNvPr>
          <p:cNvGrpSpPr/>
          <p:nvPr/>
        </p:nvGrpSpPr>
        <p:grpSpPr>
          <a:xfrm>
            <a:off x="185737" y="0"/>
            <a:ext cx="11826625" cy="6858000"/>
            <a:chOff x="185737" y="0"/>
            <a:chExt cx="11826625" cy="685800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C54D506-382B-4277-BB6D-16723A00751B}"/>
                </a:ext>
              </a:extLst>
            </p:cNvPr>
            <p:cNvSpPr/>
            <p:nvPr/>
          </p:nvSpPr>
          <p:spPr>
            <a:xfrm>
              <a:off x="4983049" y="1026000"/>
              <a:ext cx="2232000" cy="58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12C2439D-3A12-4330-9A2A-485826F8D8AA}"/>
                </a:ext>
              </a:extLst>
            </p:cNvPr>
            <p:cNvSpPr/>
            <p:nvPr/>
          </p:nvSpPr>
          <p:spPr>
            <a:xfrm>
              <a:off x="9780362" y="1026000"/>
              <a:ext cx="2232000" cy="5832000"/>
            </a:xfrm>
            <a:custGeom>
              <a:avLst/>
              <a:gdLst>
                <a:gd name="connsiteX0" fmla="*/ 0 w 2232000"/>
                <a:gd name="connsiteY0" fmla="*/ 0 h 5832000"/>
                <a:gd name="connsiteX1" fmla="*/ 2232000 w 2232000"/>
                <a:gd name="connsiteY1" fmla="*/ 0 h 5832000"/>
                <a:gd name="connsiteX2" fmla="*/ 2232000 w 2232000"/>
                <a:gd name="connsiteY2" fmla="*/ 5832000 h 5832000"/>
                <a:gd name="connsiteX3" fmla="*/ 0 w 2232000"/>
                <a:gd name="connsiteY3" fmla="*/ 5832000 h 58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0">
                  <a:moveTo>
                    <a:pt x="0" y="0"/>
                  </a:moveTo>
                  <a:lnTo>
                    <a:pt x="2232000" y="0"/>
                  </a:lnTo>
                  <a:lnTo>
                    <a:pt x="2232000" y="5832000"/>
                  </a:lnTo>
                  <a:lnTo>
                    <a:pt x="0" y="5832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564FA1F8-40FA-4198-9C82-9BAAC88BEBA6}"/>
                </a:ext>
              </a:extLst>
            </p:cNvPr>
            <p:cNvSpPr/>
            <p:nvPr/>
          </p:nvSpPr>
          <p:spPr>
            <a:xfrm>
              <a:off x="185737" y="1025999"/>
              <a:ext cx="2232000" cy="5832001"/>
            </a:xfrm>
            <a:custGeom>
              <a:avLst/>
              <a:gdLst>
                <a:gd name="connsiteX0" fmla="*/ 0 w 2232000"/>
                <a:gd name="connsiteY0" fmla="*/ 0 h 5832001"/>
                <a:gd name="connsiteX1" fmla="*/ 2232000 w 2232000"/>
                <a:gd name="connsiteY1" fmla="*/ 0 h 5832001"/>
                <a:gd name="connsiteX2" fmla="*/ 2232000 w 2232000"/>
                <a:gd name="connsiteY2" fmla="*/ 5832001 h 5832001"/>
                <a:gd name="connsiteX3" fmla="*/ 0 w 2232000"/>
                <a:gd name="connsiteY3" fmla="*/ 5832001 h 5832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1">
                  <a:moveTo>
                    <a:pt x="0" y="0"/>
                  </a:moveTo>
                  <a:lnTo>
                    <a:pt x="2232000" y="0"/>
                  </a:lnTo>
                  <a:lnTo>
                    <a:pt x="2232000" y="5832001"/>
                  </a:lnTo>
                  <a:lnTo>
                    <a:pt x="0" y="5832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941C6D7-5596-4DB4-9B83-D2E5909FC080}"/>
                </a:ext>
              </a:extLst>
            </p:cNvPr>
            <p:cNvSpPr/>
            <p:nvPr/>
          </p:nvSpPr>
          <p:spPr>
            <a:xfrm>
              <a:off x="7381705" y="0"/>
              <a:ext cx="2232000" cy="5826448"/>
            </a:xfrm>
            <a:custGeom>
              <a:avLst/>
              <a:gdLst>
                <a:gd name="connsiteX0" fmla="*/ 0 w 2232000"/>
                <a:gd name="connsiteY0" fmla="*/ 0 h 5826448"/>
                <a:gd name="connsiteX1" fmla="*/ 2232000 w 2232000"/>
                <a:gd name="connsiteY1" fmla="*/ 0 h 5826448"/>
                <a:gd name="connsiteX2" fmla="*/ 2232000 w 2232000"/>
                <a:gd name="connsiteY2" fmla="*/ 5826448 h 5826448"/>
                <a:gd name="connsiteX3" fmla="*/ 0 w 2232000"/>
                <a:gd name="connsiteY3" fmla="*/ 5826448 h 582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448">
                  <a:moveTo>
                    <a:pt x="0" y="0"/>
                  </a:moveTo>
                  <a:lnTo>
                    <a:pt x="2232000" y="0"/>
                  </a:lnTo>
                  <a:lnTo>
                    <a:pt x="2232000" y="5826448"/>
                  </a:lnTo>
                  <a:lnTo>
                    <a:pt x="0" y="5826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5F4B47A5-90F2-4F54-8FF8-1DB08074E5AE}"/>
                </a:ext>
              </a:extLst>
            </p:cNvPr>
            <p:cNvSpPr/>
            <p:nvPr/>
          </p:nvSpPr>
          <p:spPr>
            <a:xfrm>
              <a:off x="2584393" y="0"/>
              <a:ext cx="2232000" cy="5826224"/>
            </a:xfrm>
            <a:custGeom>
              <a:avLst/>
              <a:gdLst>
                <a:gd name="connsiteX0" fmla="*/ 0 w 2232000"/>
                <a:gd name="connsiteY0" fmla="*/ 0 h 5826224"/>
                <a:gd name="connsiteX1" fmla="*/ 2232000 w 2232000"/>
                <a:gd name="connsiteY1" fmla="*/ 0 h 5826224"/>
                <a:gd name="connsiteX2" fmla="*/ 2232000 w 2232000"/>
                <a:gd name="connsiteY2" fmla="*/ 5826224 h 5826224"/>
                <a:gd name="connsiteX3" fmla="*/ 0 w 2232000"/>
                <a:gd name="connsiteY3" fmla="*/ 5826224 h 5826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224">
                  <a:moveTo>
                    <a:pt x="0" y="0"/>
                  </a:moveTo>
                  <a:lnTo>
                    <a:pt x="2232000" y="0"/>
                  </a:lnTo>
                  <a:lnTo>
                    <a:pt x="2232000" y="5826224"/>
                  </a:lnTo>
                  <a:lnTo>
                    <a:pt x="0" y="5826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86D1871D-66C7-4448-A710-F742359D8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000" y="1690688"/>
            <a:ext cx="9180000" cy="2809312"/>
          </a:xfrm>
        </p:spPr>
        <p:txBody>
          <a:bodyPr/>
          <a:lstStyle>
            <a:lvl1pPr algn="ctr">
              <a:defRPr sz="6600">
                <a:solidFill>
                  <a:schemeClr val="tx2"/>
                </a:solidFill>
              </a:defRPr>
            </a:lvl1pPr>
          </a:lstStyle>
          <a:p>
            <a:r>
              <a:rPr lang="de-DE"/>
              <a:t>“Quote„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6049E5E-3285-4B64-BB54-6B6DFA162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6000" y="4500000"/>
            <a:ext cx="7200000" cy="1492250"/>
          </a:xfrm>
        </p:spPr>
        <p:txBody>
          <a:bodyPr/>
          <a:lstStyle>
            <a:lvl1pPr algn="ctr">
              <a:spcBef>
                <a:spcPts val="0"/>
              </a:spcBef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Naam</a:t>
            </a:r>
          </a:p>
          <a:p>
            <a:pPr lvl="0"/>
            <a:r>
              <a:rPr lang="de-DE"/>
              <a:t>(</a:t>
            </a:r>
            <a:r>
              <a:rPr lang="de-DE" err="1"/>
              <a:t>beroep</a:t>
            </a:r>
            <a:r>
              <a:rPr lang="de-DE"/>
              <a:t>/</a:t>
            </a:r>
            <a:r>
              <a:rPr lang="de-DE" err="1"/>
              <a:t>studie</a:t>
            </a:r>
            <a:r>
              <a:rPr lang="de-DE"/>
              <a:t>)</a:t>
            </a:r>
          </a:p>
        </p:txBody>
      </p:sp>
      <p:grpSp>
        <p:nvGrpSpPr>
          <p:cNvPr id="25" name="Graphic 9">
            <a:extLst>
              <a:ext uri="{FF2B5EF4-FFF2-40B4-BE49-F238E27FC236}">
                <a16:creationId xmlns:a16="http://schemas.microsoft.com/office/drawing/2014/main" id="{0B90CA71-2620-4DC6-B2B4-CF1B2FB543A7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D189B7A1-52B1-4C3F-BC87-FA30643A81E6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7D2E658-1C30-47A4-BB21-3F239AE37885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10C2278C-4618-4920-842B-393ADFD98EF4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30237E1D-2514-40AB-8818-7272270D4F1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4D2A36B6-64A9-4147-A178-945AB64A9B2B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5A6DEA7-F354-4BBE-B432-329F01C315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21CF3DFD-2996-48EB-95E4-0298228F21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A4D85D4-702B-45C5-9EB0-0D0C87FB14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502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fsluit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360000"/>
            <a:ext cx="11520000" cy="3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3000" b="0" spc="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Naam auteur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719999"/>
            <a:ext cx="11520338" cy="27090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/>
              <a:t>Contactgegevens</a:t>
            </a:r>
          </a:p>
          <a:p>
            <a:endParaRPr lang="nl-NL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D57857E5-4DA8-4040-90CC-9BFD3C2DAC0B}"/>
              </a:ext>
            </a:extLst>
          </p:cNvPr>
          <p:cNvGrpSpPr/>
          <p:nvPr/>
        </p:nvGrpSpPr>
        <p:grpSpPr>
          <a:xfrm>
            <a:off x="152173" y="3656462"/>
            <a:ext cx="11754000" cy="4078956"/>
            <a:chOff x="1690686" y="1900236"/>
            <a:chExt cx="11754000" cy="4078956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8FF2C641-25F0-44CA-918E-4A1DFBB2B0C0}"/>
                </a:ext>
              </a:extLst>
            </p:cNvPr>
            <p:cNvSpPr/>
            <p:nvPr/>
          </p:nvSpPr>
          <p:spPr>
            <a:xfrm>
              <a:off x="1908612" y="2369989"/>
              <a:ext cx="1664621" cy="2401628"/>
            </a:xfrm>
            <a:custGeom>
              <a:avLst/>
              <a:gdLst>
                <a:gd name="connsiteX0" fmla="*/ 0 w 1664620"/>
                <a:gd name="connsiteY0" fmla="*/ 2366532 h 2401628"/>
                <a:gd name="connsiteX1" fmla="*/ 0 w 1664620"/>
                <a:gd name="connsiteY1" fmla="*/ 0 h 2401628"/>
                <a:gd name="connsiteX2" fmla="*/ 453603 w 1664620"/>
                <a:gd name="connsiteY2" fmla="*/ 0 h 2401628"/>
                <a:gd name="connsiteX3" fmla="*/ 453603 w 1664620"/>
                <a:gd name="connsiteY3" fmla="*/ 852337 h 2401628"/>
                <a:gd name="connsiteX4" fmla="*/ 950816 w 1664620"/>
                <a:gd name="connsiteY4" fmla="*/ 613419 h 2401628"/>
                <a:gd name="connsiteX5" fmla="*/ 1468996 w 1664620"/>
                <a:gd name="connsiteY5" fmla="*/ 840240 h 2401628"/>
                <a:gd name="connsiteX6" fmla="*/ 1674011 w 1664620"/>
                <a:gd name="connsiteY6" fmla="*/ 1491602 h 2401628"/>
                <a:gd name="connsiteX7" fmla="*/ 1464968 w 1664620"/>
                <a:gd name="connsiteY7" fmla="*/ 2167984 h 2401628"/>
                <a:gd name="connsiteX8" fmla="*/ 957271 w 1664620"/>
                <a:gd name="connsiteY8" fmla="*/ 2405288 h 2401628"/>
                <a:gd name="connsiteX9" fmla="*/ 667513 w 1664620"/>
                <a:gd name="connsiteY9" fmla="*/ 2331841 h 2401628"/>
                <a:gd name="connsiteX10" fmla="*/ 421327 w 1664620"/>
                <a:gd name="connsiteY10" fmla="*/ 2114717 h 2401628"/>
                <a:gd name="connsiteX11" fmla="*/ 421327 w 1664620"/>
                <a:gd name="connsiteY11" fmla="*/ 2366544 h 2401628"/>
                <a:gd name="connsiteX12" fmla="*/ 0 w 1664620"/>
                <a:gd name="connsiteY12" fmla="*/ 2366544 h 2401628"/>
                <a:gd name="connsiteX13" fmla="*/ 450388 w 1664620"/>
                <a:gd name="connsiteY13" fmla="*/ 1472224 h 2401628"/>
                <a:gd name="connsiteX14" fmla="*/ 534331 w 1664620"/>
                <a:gd name="connsiteY14" fmla="*/ 1866103 h 2401628"/>
                <a:gd name="connsiteX15" fmla="*/ 847508 w 1664620"/>
                <a:gd name="connsiteY15" fmla="*/ 2046912 h 2401628"/>
                <a:gd name="connsiteX16" fmla="*/ 1103377 w 1664620"/>
                <a:gd name="connsiteY16" fmla="*/ 1918571 h 2401628"/>
                <a:gd name="connsiteX17" fmla="*/ 1209112 w 1664620"/>
                <a:gd name="connsiteY17" fmla="*/ 1514195 h 2401628"/>
                <a:gd name="connsiteX18" fmla="*/ 1102576 w 1664620"/>
                <a:gd name="connsiteY18" fmla="*/ 1090441 h 2401628"/>
                <a:gd name="connsiteX19" fmla="*/ 829756 w 1664620"/>
                <a:gd name="connsiteY19" fmla="*/ 960486 h 2401628"/>
                <a:gd name="connsiteX20" fmla="*/ 558563 w 1664620"/>
                <a:gd name="connsiteY20" fmla="*/ 1087213 h 2401628"/>
                <a:gd name="connsiteX21" fmla="*/ 450388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852337"/>
                  </a:lnTo>
                  <a:cubicBezTo>
                    <a:pt x="593494" y="693080"/>
                    <a:pt x="759245" y="613419"/>
                    <a:pt x="950816" y="613419"/>
                  </a:cubicBezTo>
                  <a:cubicBezTo>
                    <a:pt x="1159593" y="613419"/>
                    <a:pt x="1332319" y="689039"/>
                    <a:pt x="1468996" y="840240"/>
                  </a:cubicBezTo>
                  <a:cubicBezTo>
                    <a:pt x="1605660" y="991440"/>
                    <a:pt x="1674011" y="1208566"/>
                    <a:pt x="1674011" y="1491602"/>
                  </a:cubicBezTo>
                  <a:cubicBezTo>
                    <a:pt x="1674011" y="1784334"/>
                    <a:pt x="1604326" y="2009782"/>
                    <a:pt x="1464968" y="2167984"/>
                  </a:cubicBezTo>
                  <a:cubicBezTo>
                    <a:pt x="1325584" y="2326187"/>
                    <a:pt x="1156365" y="2405288"/>
                    <a:pt x="957271" y="2405288"/>
                  </a:cubicBezTo>
                  <a:cubicBezTo>
                    <a:pt x="859325" y="2405288"/>
                    <a:pt x="762752" y="2380789"/>
                    <a:pt x="667513" y="2331841"/>
                  </a:cubicBezTo>
                  <a:cubicBezTo>
                    <a:pt x="572261" y="2282881"/>
                    <a:pt x="490186" y="2210515"/>
                    <a:pt x="421327" y="2114717"/>
                  </a:cubicBezTo>
                  <a:lnTo>
                    <a:pt x="421327" y="2366544"/>
                  </a:lnTo>
                  <a:lnTo>
                    <a:pt x="0" y="2366544"/>
                  </a:lnTo>
                  <a:close/>
                  <a:moveTo>
                    <a:pt x="450388" y="1472224"/>
                  </a:moveTo>
                  <a:cubicBezTo>
                    <a:pt x="450388" y="1649792"/>
                    <a:pt x="478356" y="1781106"/>
                    <a:pt x="534331" y="1866103"/>
                  </a:cubicBezTo>
                  <a:cubicBezTo>
                    <a:pt x="612873" y="1986642"/>
                    <a:pt x="717274" y="2046912"/>
                    <a:pt x="847508" y="2046912"/>
                  </a:cubicBezTo>
                  <a:cubicBezTo>
                    <a:pt x="947588" y="2046912"/>
                    <a:pt x="1032865" y="2004127"/>
                    <a:pt x="1103377" y="1918571"/>
                  </a:cubicBezTo>
                  <a:cubicBezTo>
                    <a:pt x="1173850" y="1833014"/>
                    <a:pt x="1209112" y="1698218"/>
                    <a:pt x="1209112" y="1514195"/>
                  </a:cubicBezTo>
                  <a:cubicBezTo>
                    <a:pt x="1209112" y="1318341"/>
                    <a:pt x="1173596" y="1177090"/>
                    <a:pt x="1102576" y="1090441"/>
                  </a:cubicBezTo>
                  <a:cubicBezTo>
                    <a:pt x="1031544" y="1003830"/>
                    <a:pt x="940587" y="960486"/>
                    <a:pt x="829756" y="960486"/>
                  </a:cubicBezTo>
                  <a:cubicBezTo>
                    <a:pt x="721048" y="960486"/>
                    <a:pt x="630650" y="1002737"/>
                    <a:pt x="558563" y="1087213"/>
                  </a:cubicBezTo>
                  <a:cubicBezTo>
                    <a:pt x="486425" y="1171715"/>
                    <a:pt x="450388" y="1300043"/>
                    <a:pt x="450388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94D5447-2D15-4406-8FBB-9B097D19D7C7}"/>
                </a:ext>
              </a:extLst>
            </p:cNvPr>
            <p:cNvSpPr/>
            <p:nvPr/>
          </p:nvSpPr>
          <p:spPr>
            <a:xfrm>
              <a:off x="3653083" y="2983434"/>
              <a:ext cx="1601085" cy="1791691"/>
            </a:xfrm>
            <a:custGeom>
              <a:avLst/>
              <a:gdLst>
                <a:gd name="connsiteX0" fmla="*/ 1125144 w 1601085"/>
                <a:gd name="connsiteY0" fmla="*/ 1207473 h 1791690"/>
                <a:gd name="connsiteX1" fmla="*/ 1577145 w 1601085"/>
                <a:gd name="connsiteY1" fmla="*/ 1283346 h 1791690"/>
                <a:gd name="connsiteX2" fmla="*/ 1301911 w 1601085"/>
                <a:gd name="connsiteY2" fmla="*/ 1661889 h 1791690"/>
                <a:gd name="connsiteX3" fmla="*/ 831345 w 1601085"/>
                <a:gd name="connsiteY3" fmla="*/ 1791843 h 1791690"/>
                <a:gd name="connsiteX4" fmla="*/ 169499 w 1601085"/>
                <a:gd name="connsiteY4" fmla="*/ 1499658 h 1791690"/>
                <a:gd name="connsiteX5" fmla="*/ 0 w 1601085"/>
                <a:gd name="connsiteY5" fmla="*/ 908832 h 1791690"/>
                <a:gd name="connsiteX6" fmla="*/ 222767 w 1601085"/>
                <a:gd name="connsiteY6" fmla="*/ 241332 h 1791690"/>
                <a:gd name="connsiteX7" fmla="*/ 786146 w 1601085"/>
                <a:gd name="connsiteY7" fmla="*/ 0 h 1791690"/>
                <a:gd name="connsiteX8" fmla="*/ 1389882 w 1601085"/>
                <a:gd name="connsiteY8" fmla="*/ 252641 h 1791690"/>
                <a:gd name="connsiteX9" fmla="*/ 1601352 w 1601085"/>
                <a:gd name="connsiteY9" fmla="*/ 1026690 h 1791690"/>
                <a:gd name="connsiteX10" fmla="*/ 464899 w 1601085"/>
                <a:gd name="connsiteY10" fmla="*/ 1026690 h 1791690"/>
                <a:gd name="connsiteX11" fmla="*/ 574663 w 1601085"/>
                <a:gd name="connsiteY11" fmla="*/ 1340668 h 1791690"/>
                <a:gd name="connsiteX12" fmla="*/ 836186 w 1601085"/>
                <a:gd name="connsiteY12" fmla="*/ 1452858 h 1791690"/>
                <a:gd name="connsiteX13" fmla="*/ 1015368 w 1601085"/>
                <a:gd name="connsiteY13" fmla="*/ 1394749 h 1791690"/>
                <a:gd name="connsiteX14" fmla="*/ 1125144 w 1601085"/>
                <a:gd name="connsiteY14" fmla="*/ 1207473 h 1791690"/>
                <a:gd name="connsiteX15" fmla="*/ 1150977 w 1601085"/>
                <a:gd name="connsiteY15" fmla="*/ 749003 h 1791690"/>
                <a:gd name="connsiteX16" fmla="*/ 1049283 w 1601085"/>
                <a:gd name="connsiteY16" fmla="*/ 449562 h 1791690"/>
                <a:gd name="connsiteX17" fmla="*/ 813593 w 1601085"/>
                <a:gd name="connsiteY17" fmla="*/ 347054 h 1791690"/>
                <a:gd name="connsiteX18" fmla="*/ 568220 w 1601085"/>
                <a:gd name="connsiteY18" fmla="*/ 455217 h 1791690"/>
                <a:gd name="connsiteX19" fmla="*/ 472968 w 1601085"/>
                <a:gd name="connsiteY19" fmla="*/ 749016 h 1791690"/>
                <a:gd name="connsiteX20" fmla="*/ 1150977 w 1601085"/>
                <a:gd name="connsiteY20" fmla="*/ 749016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1085" h="1791690">
                  <a:moveTo>
                    <a:pt x="1125144" y="1207473"/>
                  </a:moveTo>
                  <a:lnTo>
                    <a:pt x="1577145" y="1283346"/>
                  </a:lnTo>
                  <a:cubicBezTo>
                    <a:pt x="1519024" y="1449084"/>
                    <a:pt x="1427266" y="1575278"/>
                    <a:pt x="1301911" y="1661889"/>
                  </a:cubicBezTo>
                  <a:cubicBezTo>
                    <a:pt x="1176531" y="1748525"/>
                    <a:pt x="1019663" y="1791843"/>
                    <a:pt x="831345" y="1791843"/>
                  </a:cubicBezTo>
                  <a:cubicBezTo>
                    <a:pt x="533238" y="1791843"/>
                    <a:pt x="312606" y="1694457"/>
                    <a:pt x="169499" y="1499658"/>
                  </a:cubicBezTo>
                  <a:cubicBezTo>
                    <a:pt x="56495" y="1343641"/>
                    <a:pt x="0" y="1146695"/>
                    <a:pt x="0" y="908832"/>
                  </a:cubicBezTo>
                  <a:cubicBezTo>
                    <a:pt x="0" y="624728"/>
                    <a:pt x="74260" y="402228"/>
                    <a:pt x="222767" y="241332"/>
                  </a:cubicBezTo>
                  <a:cubicBezTo>
                    <a:pt x="371287" y="80461"/>
                    <a:pt x="559071" y="0"/>
                    <a:pt x="786146" y="0"/>
                  </a:cubicBezTo>
                  <a:cubicBezTo>
                    <a:pt x="1041201" y="0"/>
                    <a:pt x="1242430" y="84222"/>
                    <a:pt x="1389882" y="252641"/>
                  </a:cubicBezTo>
                  <a:cubicBezTo>
                    <a:pt x="1537321" y="421086"/>
                    <a:pt x="1607808" y="679089"/>
                    <a:pt x="1601352" y="1026690"/>
                  </a:cubicBezTo>
                  <a:lnTo>
                    <a:pt x="464899" y="1026690"/>
                  </a:lnTo>
                  <a:cubicBezTo>
                    <a:pt x="468127" y="1161232"/>
                    <a:pt x="504698" y="1265874"/>
                    <a:pt x="574663" y="1340668"/>
                  </a:cubicBezTo>
                  <a:cubicBezTo>
                    <a:pt x="644602" y="1415474"/>
                    <a:pt x="731785" y="1452858"/>
                    <a:pt x="836186" y="1452858"/>
                  </a:cubicBezTo>
                  <a:cubicBezTo>
                    <a:pt x="907205" y="1452858"/>
                    <a:pt x="966941" y="1433492"/>
                    <a:pt x="1015368" y="1394749"/>
                  </a:cubicBezTo>
                  <a:cubicBezTo>
                    <a:pt x="1063794" y="1356005"/>
                    <a:pt x="1100378" y="1293576"/>
                    <a:pt x="1125144" y="1207473"/>
                  </a:cubicBezTo>
                  <a:close/>
                  <a:moveTo>
                    <a:pt x="1150977" y="749003"/>
                  </a:moveTo>
                  <a:cubicBezTo>
                    <a:pt x="1147749" y="617714"/>
                    <a:pt x="1113847" y="517900"/>
                    <a:pt x="1049283" y="449562"/>
                  </a:cubicBezTo>
                  <a:cubicBezTo>
                    <a:pt x="984706" y="381224"/>
                    <a:pt x="906138" y="347054"/>
                    <a:pt x="813593" y="347054"/>
                  </a:cubicBezTo>
                  <a:cubicBezTo>
                    <a:pt x="714567" y="347054"/>
                    <a:pt x="632797" y="383130"/>
                    <a:pt x="568220" y="455217"/>
                  </a:cubicBezTo>
                  <a:cubicBezTo>
                    <a:pt x="503643" y="527329"/>
                    <a:pt x="471888" y="625275"/>
                    <a:pt x="472968" y="749016"/>
                  </a:cubicBezTo>
                  <a:lnTo>
                    <a:pt x="1150977" y="749016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8C61FF0A-75D4-497C-B93E-022491D39C95}"/>
                </a:ext>
              </a:extLst>
            </p:cNvPr>
            <p:cNvSpPr/>
            <p:nvPr/>
          </p:nvSpPr>
          <p:spPr>
            <a:xfrm>
              <a:off x="5357108" y="2369989"/>
              <a:ext cx="1664621" cy="2401628"/>
            </a:xfrm>
            <a:custGeom>
              <a:avLst/>
              <a:gdLst>
                <a:gd name="connsiteX0" fmla="*/ 1673998 w 1664620"/>
                <a:gd name="connsiteY0" fmla="*/ 2366532 h 2401628"/>
                <a:gd name="connsiteX1" fmla="*/ 1252684 w 1664620"/>
                <a:gd name="connsiteY1" fmla="*/ 2366532 h 2401628"/>
                <a:gd name="connsiteX2" fmla="*/ 1252684 w 1664620"/>
                <a:gd name="connsiteY2" fmla="*/ 2114704 h 2401628"/>
                <a:gd name="connsiteX3" fmla="*/ 1004897 w 1664620"/>
                <a:gd name="connsiteY3" fmla="*/ 2333443 h 2401628"/>
                <a:gd name="connsiteX4" fmla="*/ 716740 w 1664620"/>
                <a:gd name="connsiteY4" fmla="*/ 2405275 h 2401628"/>
                <a:gd name="connsiteX5" fmla="*/ 210657 w 1664620"/>
                <a:gd name="connsiteY5" fmla="*/ 2167171 h 2401628"/>
                <a:gd name="connsiteX6" fmla="*/ 0 w 1664620"/>
                <a:gd name="connsiteY6" fmla="*/ 1502898 h 2401628"/>
                <a:gd name="connsiteX7" fmla="*/ 205015 w 1664620"/>
                <a:gd name="connsiteY7" fmla="*/ 840252 h 2401628"/>
                <a:gd name="connsiteX8" fmla="*/ 723208 w 1664620"/>
                <a:gd name="connsiteY8" fmla="*/ 613432 h 2401628"/>
                <a:gd name="connsiteX9" fmla="*/ 1220395 w 1664620"/>
                <a:gd name="connsiteY9" fmla="*/ 852349 h 2401628"/>
                <a:gd name="connsiteX10" fmla="*/ 1220395 w 1664620"/>
                <a:gd name="connsiteY10" fmla="*/ 0 h 2401628"/>
                <a:gd name="connsiteX11" fmla="*/ 1673998 w 1664620"/>
                <a:gd name="connsiteY11" fmla="*/ 0 h 2401628"/>
                <a:gd name="connsiteX12" fmla="*/ 1673998 w 1664620"/>
                <a:gd name="connsiteY12" fmla="*/ 2366532 h 2401628"/>
                <a:gd name="connsiteX13" fmla="*/ 463311 w 1664620"/>
                <a:gd name="connsiteY13" fmla="*/ 1472224 h 2401628"/>
                <a:gd name="connsiteX14" fmla="*/ 539185 w 1664620"/>
                <a:gd name="connsiteY14" fmla="*/ 1869331 h 2401628"/>
                <a:gd name="connsiteX15" fmla="*/ 845894 w 1664620"/>
                <a:gd name="connsiteY15" fmla="*/ 2046912 h 2401628"/>
                <a:gd name="connsiteX16" fmla="*/ 1112246 w 1664620"/>
                <a:gd name="connsiteY16" fmla="*/ 1913742 h 2401628"/>
                <a:gd name="connsiteX17" fmla="*/ 1222022 w 1664620"/>
                <a:gd name="connsiteY17" fmla="*/ 1515821 h 2401628"/>
                <a:gd name="connsiteX18" fmla="*/ 1115474 w 1664620"/>
                <a:gd name="connsiteY18" fmla="*/ 1090454 h 2401628"/>
                <a:gd name="connsiteX19" fmla="*/ 842667 w 1664620"/>
                <a:gd name="connsiteY19" fmla="*/ 960499 h 2401628"/>
                <a:gd name="connsiteX20" fmla="*/ 572274 w 1664620"/>
                <a:gd name="connsiteY20" fmla="*/ 1088840 h 2401628"/>
                <a:gd name="connsiteX21" fmla="*/ 463311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1673998" y="2366532"/>
                  </a:moveTo>
                  <a:lnTo>
                    <a:pt x="1252684" y="2366532"/>
                  </a:lnTo>
                  <a:lnTo>
                    <a:pt x="1252684" y="2114704"/>
                  </a:lnTo>
                  <a:cubicBezTo>
                    <a:pt x="1182719" y="2212649"/>
                    <a:pt x="1100123" y="2285562"/>
                    <a:pt x="1004897" y="2333443"/>
                  </a:cubicBezTo>
                  <a:cubicBezTo>
                    <a:pt x="909645" y="2381323"/>
                    <a:pt x="813593" y="2405275"/>
                    <a:pt x="716740" y="2405275"/>
                  </a:cubicBezTo>
                  <a:cubicBezTo>
                    <a:pt x="519794" y="2405275"/>
                    <a:pt x="351108" y="2325920"/>
                    <a:pt x="210657" y="2167171"/>
                  </a:cubicBezTo>
                  <a:cubicBezTo>
                    <a:pt x="70219" y="2008448"/>
                    <a:pt x="0" y="1787015"/>
                    <a:pt x="0" y="1502898"/>
                  </a:cubicBezTo>
                  <a:cubicBezTo>
                    <a:pt x="0" y="1212340"/>
                    <a:pt x="68325" y="991453"/>
                    <a:pt x="205015" y="840252"/>
                  </a:cubicBezTo>
                  <a:cubicBezTo>
                    <a:pt x="341667" y="689064"/>
                    <a:pt x="514406" y="613432"/>
                    <a:pt x="723208" y="613432"/>
                  </a:cubicBezTo>
                  <a:cubicBezTo>
                    <a:pt x="914741" y="613432"/>
                    <a:pt x="1080491" y="693092"/>
                    <a:pt x="1220395" y="852349"/>
                  </a:cubicBezTo>
                  <a:lnTo>
                    <a:pt x="1220395" y="0"/>
                  </a:lnTo>
                  <a:lnTo>
                    <a:pt x="1673998" y="0"/>
                  </a:lnTo>
                  <a:lnTo>
                    <a:pt x="1673998" y="2366532"/>
                  </a:lnTo>
                  <a:close/>
                  <a:moveTo>
                    <a:pt x="463311" y="1472224"/>
                  </a:moveTo>
                  <a:cubicBezTo>
                    <a:pt x="463311" y="1655180"/>
                    <a:pt x="488573" y="1787549"/>
                    <a:pt x="539185" y="1869331"/>
                  </a:cubicBezTo>
                  <a:cubicBezTo>
                    <a:pt x="612352" y="1987722"/>
                    <a:pt x="714580" y="2046912"/>
                    <a:pt x="845894" y="2046912"/>
                  </a:cubicBezTo>
                  <a:cubicBezTo>
                    <a:pt x="950270" y="2046912"/>
                    <a:pt x="1039053" y="2002513"/>
                    <a:pt x="1112246" y="1913742"/>
                  </a:cubicBezTo>
                  <a:cubicBezTo>
                    <a:pt x="1185426" y="1824958"/>
                    <a:pt x="1222022" y="1692322"/>
                    <a:pt x="1222022" y="1515821"/>
                  </a:cubicBezTo>
                  <a:cubicBezTo>
                    <a:pt x="1222022" y="1318875"/>
                    <a:pt x="1186506" y="1177103"/>
                    <a:pt x="1115474" y="1090454"/>
                  </a:cubicBezTo>
                  <a:cubicBezTo>
                    <a:pt x="1044441" y="1003843"/>
                    <a:pt x="953497" y="960499"/>
                    <a:pt x="842667" y="960499"/>
                  </a:cubicBezTo>
                  <a:cubicBezTo>
                    <a:pt x="735025" y="960499"/>
                    <a:pt x="644907" y="1003271"/>
                    <a:pt x="572274" y="1088840"/>
                  </a:cubicBezTo>
                  <a:cubicBezTo>
                    <a:pt x="499640" y="1174409"/>
                    <a:pt x="463311" y="1302191"/>
                    <a:pt x="463311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1429265F-D762-4B15-A2BD-B85864C55B44}"/>
                </a:ext>
              </a:extLst>
            </p:cNvPr>
            <p:cNvSpPr/>
            <p:nvPr/>
          </p:nvSpPr>
          <p:spPr>
            <a:xfrm>
              <a:off x="7196831" y="2983408"/>
              <a:ext cx="1601085" cy="1791691"/>
            </a:xfrm>
            <a:custGeom>
              <a:avLst/>
              <a:gdLst>
                <a:gd name="connsiteX0" fmla="*/ 458444 w 1601085"/>
                <a:gd name="connsiteY0" fmla="*/ 561778 h 1791690"/>
                <a:gd name="connsiteX1" fmla="*/ 46800 w 1601085"/>
                <a:gd name="connsiteY1" fmla="*/ 487518 h 1791690"/>
                <a:gd name="connsiteX2" fmla="*/ 285730 w 1601085"/>
                <a:gd name="connsiteY2" fmla="*/ 119459 h 1791690"/>
                <a:gd name="connsiteX3" fmla="*/ 789373 w 1601085"/>
                <a:gd name="connsiteY3" fmla="*/ 0 h 1791690"/>
                <a:gd name="connsiteX4" fmla="*/ 1241362 w 1601085"/>
                <a:gd name="connsiteY4" fmla="*/ 71833 h 1791690"/>
                <a:gd name="connsiteX5" fmla="*/ 1450431 w 1601085"/>
                <a:gd name="connsiteY5" fmla="*/ 254242 h 1791690"/>
                <a:gd name="connsiteX6" fmla="*/ 1510967 w 1601085"/>
                <a:gd name="connsiteY6" fmla="*/ 660232 h 1791690"/>
                <a:gd name="connsiteX7" fmla="*/ 1506126 w 1601085"/>
                <a:gd name="connsiteY7" fmla="*/ 1189721 h 1791690"/>
                <a:gd name="connsiteX8" fmla="*/ 1527918 w 1601085"/>
                <a:gd name="connsiteY8" fmla="*/ 1523065 h 1791690"/>
                <a:gd name="connsiteX9" fmla="*/ 1609421 w 1601085"/>
                <a:gd name="connsiteY9" fmla="*/ 1753100 h 1791690"/>
                <a:gd name="connsiteX10" fmla="*/ 1160660 w 1601085"/>
                <a:gd name="connsiteY10" fmla="*/ 1753100 h 1791690"/>
                <a:gd name="connsiteX11" fmla="*/ 1117074 w 1601085"/>
                <a:gd name="connsiteY11" fmla="*/ 1619117 h 1791690"/>
                <a:gd name="connsiteX12" fmla="*/ 1100937 w 1601085"/>
                <a:gd name="connsiteY12" fmla="*/ 1565849 h 1791690"/>
                <a:gd name="connsiteX13" fmla="*/ 852336 w 1601085"/>
                <a:gd name="connsiteY13" fmla="*/ 1735348 h 1791690"/>
                <a:gd name="connsiteX14" fmla="*/ 569834 w 1601085"/>
                <a:gd name="connsiteY14" fmla="*/ 1791844 h 1791690"/>
                <a:gd name="connsiteX15" fmla="*/ 152548 w 1601085"/>
                <a:gd name="connsiteY15" fmla="*/ 1648165 h 1791690"/>
                <a:gd name="connsiteX16" fmla="*/ 0 w 1601085"/>
                <a:gd name="connsiteY16" fmla="*/ 1284960 h 1791690"/>
                <a:gd name="connsiteX17" fmla="*/ 69419 w 1601085"/>
                <a:gd name="connsiteY17" fmla="*/ 1025864 h 1791690"/>
                <a:gd name="connsiteX18" fmla="*/ 263938 w 1601085"/>
                <a:gd name="connsiteY18" fmla="*/ 851511 h 1791690"/>
                <a:gd name="connsiteX19" fmla="*/ 624741 w 1601085"/>
                <a:gd name="connsiteY19" fmla="*/ 745788 h 1791690"/>
                <a:gd name="connsiteX20" fmla="*/ 1065446 w 1601085"/>
                <a:gd name="connsiteY20" fmla="*/ 634399 h 1791690"/>
                <a:gd name="connsiteX21" fmla="*/ 1065446 w 1601085"/>
                <a:gd name="connsiteY21" fmla="*/ 589187 h 1791690"/>
                <a:gd name="connsiteX22" fmla="*/ 1000869 w 1601085"/>
                <a:gd name="connsiteY22" fmla="*/ 402737 h 1791690"/>
                <a:gd name="connsiteX23" fmla="*/ 757097 w 1601085"/>
                <a:gd name="connsiteY23" fmla="*/ 347042 h 1791690"/>
                <a:gd name="connsiteX24" fmla="*/ 568233 w 1601085"/>
                <a:gd name="connsiteY24" fmla="*/ 394668 h 1791690"/>
                <a:gd name="connsiteX25" fmla="*/ 458444 w 1601085"/>
                <a:gd name="connsiteY25" fmla="*/ 561778 h 1791690"/>
                <a:gd name="connsiteX26" fmla="*/ 1065420 w 1601085"/>
                <a:gd name="connsiteY26" fmla="*/ 929837 h 1791690"/>
                <a:gd name="connsiteX27" fmla="*/ 789360 w 1601085"/>
                <a:gd name="connsiteY27" fmla="*/ 999243 h 1791690"/>
                <a:gd name="connsiteX28" fmla="*/ 542387 w 1601085"/>
                <a:gd name="connsiteY28" fmla="*/ 1078357 h 1791690"/>
                <a:gd name="connsiteX29" fmla="*/ 453590 w 1601085"/>
                <a:gd name="connsiteY29" fmla="*/ 1238160 h 1791690"/>
                <a:gd name="connsiteX30" fmla="*/ 524622 w 1601085"/>
                <a:gd name="connsiteY30" fmla="*/ 1402818 h 1791690"/>
                <a:gd name="connsiteX31" fmla="*/ 705430 w 1601085"/>
                <a:gd name="connsiteY31" fmla="*/ 1472236 h 1791690"/>
                <a:gd name="connsiteX32" fmla="*/ 939494 w 1601085"/>
                <a:gd name="connsiteY32" fmla="*/ 1391509 h 1791690"/>
                <a:gd name="connsiteX33" fmla="*/ 1047657 w 1601085"/>
                <a:gd name="connsiteY33" fmla="*/ 1241388 h 1791690"/>
                <a:gd name="connsiteX34" fmla="*/ 1065420 w 1601085"/>
                <a:gd name="connsiteY34" fmla="*/ 1020235 h 1791690"/>
                <a:gd name="connsiteX35" fmla="*/ 1065420 w 1601085"/>
                <a:gd name="connsiteY35" fmla="*/ 929837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601085" h="1791690">
                  <a:moveTo>
                    <a:pt x="458444" y="561778"/>
                  </a:moveTo>
                  <a:lnTo>
                    <a:pt x="46800" y="487518"/>
                  </a:lnTo>
                  <a:cubicBezTo>
                    <a:pt x="93066" y="321793"/>
                    <a:pt x="172714" y="199119"/>
                    <a:pt x="285730" y="119459"/>
                  </a:cubicBezTo>
                  <a:cubicBezTo>
                    <a:pt x="398734" y="39824"/>
                    <a:pt x="566606" y="0"/>
                    <a:pt x="789373" y="0"/>
                  </a:cubicBezTo>
                  <a:cubicBezTo>
                    <a:pt x="991695" y="0"/>
                    <a:pt x="1142337" y="23965"/>
                    <a:pt x="1241362" y="71833"/>
                  </a:cubicBezTo>
                  <a:cubicBezTo>
                    <a:pt x="1340363" y="119738"/>
                    <a:pt x="1410048" y="180554"/>
                    <a:pt x="1450431" y="254242"/>
                  </a:cubicBezTo>
                  <a:cubicBezTo>
                    <a:pt x="1490789" y="327968"/>
                    <a:pt x="1510967" y="463286"/>
                    <a:pt x="1510967" y="660232"/>
                  </a:cubicBezTo>
                  <a:lnTo>
                    <a:pt x="1506126" y="1189721"/>
                  </a:lnTo>
                  <a:cubicBezTo>
                    <a:pt x="1506126" y="1340388"/>
                    <a:pt x="1513369" y="1451511"/>
                    <a:pt x="1527918" y="1523065"/>
                  </a:cubicBezTo>
                  <a:cubicBezTo>
                    <a:pt x="1542443" y="1594643"/>
                    <a:pt x="1569610" y="1671317"/>
                    <a:pt x="1609421" y="1753100"/>
                  </a:cubicBezTo>
                  <a:lnTo>
                    <a:pt x="1160660" y="1753100"/>
                  </a:lnTo>
                  <a:cubicBezTo>
                    <a:pt x="1148817" y="1722984"/>
                    <a:pt x="1134280" y="1678306"/>
                    <a:pt x="1117074" y="1619117"/>
                  </a:cubicBezTo>
                  <a:cubicBezTo>
                    <a:pt x="1109527" y="1592229"/>
                    <a:pt x="1104164" y="1574464"/>
                    <a:pt x="1100937" y="1565849"/>
                  </a:cubicBezTo>
                  <a:cubicBezTo>
                    <a:pt x="1023449" y="1641189"/>
                    <a:pt x="940562" y="1697684"/>
                    <a:pt x="852336" y="1735348"/>
                  </a:cubicBezTo>
                  <a:cubicBezTo>
                    <a:pt x="764086" y="1773012"/>
                    <a:pt x="669927" y="1791844"/>
                    <a:pt x="569834" y="1791844"/>
                  </a:cubicBezTo>
                  <a:cubicBezTo>
                    <a:pt x="393321" y="1791844"/>
                    <a:pt x="254242" y="1743963"/>
                    <a:pt x="152548" y="1648165"/>
                  </a:cubicBezTo>
                  <a:cubicBezTo>
                    <a:pt x="50853" y="1552405"/>
                    <a:pt x="0" y="1431332"/>
                    <a:pt x="0" y="1284960"/>
                  </a:cubicBezTo>
                  <a:cubicBezTo>
                    <a:pt x="0" y="1188107"/>
                    <a:pt x="23127" y="1101738"/>
                    <a:pt x="69419" y="1025864"/>
                  </a:cubicBezTo>
                  <a:cubicBezTo>
                    <a:pt x="115685" y="949990"/>
                    <a:pt x="180529" y="891881"/>
                    <a:pt x="263938" y="851511"/>
                  </a:cubicBezTo>
                  <a:cubicBezTo>
                    <a:pt x="347334" y="811153"/>
                    <a:pt x="467580" y="775929"/>
                    <a:pt x="624741" y="745788"/>
                  </a:cubicBezTo>
                  <a:cubicBezTo>
                    <a:pt x="836745" y="705977"/>
                    <a:pt x="983638" y="668847"/>
                    <a:pt x="1065446" y="634399"/>
                  </a:cubicBezTo>
                  <a:lnTo>
                    <a:pt x="1065446" y="589187"/>
                  </a:lnTo>
                  <a:cubicBezTo>
                    <a:pt x="1065446" y="502017"/>
                    <a:pt x="1043907" y="439867"/>
                    <a:pt x="1000869" y="402737"/>
                  </a:cubicBezTo>
                  <a:cubicBezTo>
                    <a:pt x="957805" y="365607"/>
                    <a:pt x="876582" y="347042"/>
                    <a:pt x="757097" y="347042"/>
                  </a:cubicBezTo>
                  <a:cubicBezTo>
                    <a:pt x="676382" y="347042"/>
                    <a:pt x="613419" y="362938"/>
                    <a:pt x="568233" y="394668"/>
                  </a:cubicBezTo>
                  <a:cubicBezTo>
                    <a:pt x="523021" y="426461"/>
                    <a:pt x="486412" y="482155"/>
                    <a:pt x="458444" y="561778"/>
                  </a:cubicBezTo>
                  <a:close/>
                  <a:moveTo>
                    <a:pt x="1065420" y="929837"/>
                  </a:moveTo>
                  <a:cubicBezTo>
                    <a:pt x="1007299" y="949202"/>
                    <a:pt x="915300" y="972367"/>
                    <a:pt x="789360" y="999243"/>
                  </a:cubicBezTo>
                  <a:cubicBezTo>
                    <a:pt x="663459" y="1026156"/>
                    <a:pt x="581131" y="1052511"/>
                    <a:pt x="542387" y="1078357"/>
                  </a:cubicBezTo>
                  <a:cubicBezTo>
                    <a:pt x="483172" y="1120328"/>
                    <a:pt x="453590" y="1173596"/>
                    <a:pt x="453590" y="1238160"/>
                  </a:cubicBezTo>
                  <a:cubicBezTo>
                    <a:pt x="453590" y="1301670"/>
                    <a:pt x="477238" y="1356552"/>
                    <a:pt x="524622" y="1402818"/>
                  </a:cubicBezTo>
                  <a:cubicBezTo>
                    <a:pt x="571981" y="1449110"/>
                    <a:pt x="632238" y="1472236"/>
                    <a:pt x="705430" y="1472236"/>
                  </a:cubicBezTo>
                  <a:cubicBezTo>
                    <a:pt x="787213" y="1472236"/>
                    <a:pt x="865234" y="1445348"/>
                    <a:pt x="939494" y="1391509"/>
                  </a:cubicBezTo>
                  <a:cubicBezTo>
                    <a:pt x="994388" y="1350630"/>
                    <a:pt x="1030426" y="1300590"/>
                    <a:pt x="1047657" y="1241388"/>
                  </a:cubicBezTo>
                  <a:cubicBezTo>
                    <a:pt x="1059499" y="1202644"/>
                    <a:pt x="1065420" y="1128943"/>
                    <a:pt x="1065420" y="1020235"/>
                  </a:cubicBezTo>
                  <a:lnTo>
                    <a:pt x="1065420" y="929837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50562799-2FFA-49B6-9585-529254290BFF}"/>
                </a:ext>
              </a:extLst>
            </p:cNvPr>
            <p:cNvSpPr/>
            <p:nvPr/>
          </p:nvSpPr>
          <p:spPr>
            <a:xfrm>
              <a:off x="8986413" y="2983408"/>
              <a:ext cx="1550257" cy="1740863"/>
            </a:xfrm>
            <a:custGeom>
              <a:avLst/>
              <a:gdLst>
                <a:gd name="connsiteX0" fmla="*/ 1562622 w 1550257"/>
                <a:gd name="connsiteY0" fmla="*/ 1753112 h 1740862"/>
                <a:gd name="connsiteX1" fmla="*/ 1109006 w 1550257"/>
                <a:gd name="connsiteY1" fmla="*/ 1753112 h 1740862"/>
                <a:gd name="connsiteX2" fmla="*/ 1109006 w 1550257"/>
                <a:gd name="connsiteY2" fmla="*/ 878183 h 1740862"/>
                <a:gd name="connsiteX3" fmla="*/ 1079958 w 1550257"/>
                <a:gd name="connsiteY3" fmla="*/ 518993 h 1740862"/>
                <a:gd name="connsiteX4" fmla="*/ 985519 w 1550257"/>
                <a:gd name="connsiteY4" fmla="*/ 392279 h 1740862"/>
                <a:gd name="connsiteX5" fmla="*/ 828117 w 1550257"/>
                <a:gd name="connsiteY5" fmla="*/ 347067 h 1740862"/>
                <a:gd name="connsiteX6" fmla="*/ 616647 w 1550257"/>
                <a:gd name="connsiteY6" fmla="*/ 411644 h 1740862"/>
                <a:gd name="connsiteX7" fmla="*/ 488306 w 1550257"/>
                <a:gd name="connsiteY7" fmla="*/ 582757 h 1740862"/>
                <a:gd name="connsiteX8" fmla="*/ 453603 w 1550257"/>
                <a:gd name="connsiteY8" fmla="*/ 976637 h 1740862"/>
                <a:gd name="connsiteX9" fmla="*/ 453603 w 1550257"/>
                <a:gd name="connsiteY9" fmla="*/ 1753100 h 1740862"/>
                <a:gd name="connsiteX10" fmla="*/ 0 w 1550257"/>
                <a:gd name="connsiteY10" fmla="*/ 1753100 h 1740862"/>
                <a:gd name="connsiteX11" fmla="*/ 0 w 1550257"/>
                <a:gd name="connsiteY11" fmla="*/ 38744 h 1740862"/>
                <a:gd name="connsiteX12" fmla="*/ 421314 w 1550257"/>
                <a:gd name="connsiteY12" fmla="*/ 38744 h 1740862"/>
                <a:gd name="connsiteX13" fmla="*/ 421314 w 1550257"/>
                <a:gd name="connsiteY13" fmla="*/ 290572 h 1740862"/>
                <a:gd name="connsiteX14" fmla="*/ 986319 w 1550257"/>
                <a:gd name="connsiteY14" fmla="*/ 0 h 1740862"/>
                <a:gd name="connsiteX15" fmla="*/ 1260754 w 1550257"/>
                <a:gd name="connsiteY15" fmla="*/ 54081 h 1740862"/>
                <a:gd name="connsiteX16" fmla="*/ 1448818 w 1550257"/>
                <a:gd name="connsiteY16" fmla="*/ 192105 h 1740862"/>
                <a:gd name="connsiteX17" fmla="*/ 1537602 w 1550257"/>
                <a:gd name="connsiteY17" fmla="*/ 382583 h 1740862"/>
                <a:gd name="connsiteX18" fmla="*/ 1562622 w 1550257"/>
                <a:gd name="connsiteY18" fmla="*/ 687679 h 1740862"/>
                <a:gd name="connsiteX19" fmla="*/ 1562622 w 1550257"/>
                <a:gd name="connsiteY19" fmla="*/ 1753112 h 1740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50257" h="1740862">
                  <a:moveTo>
                    <a:pt x="1562622" y="1753112"/>
                  </a:moveTo>
                  <a:lnTo>
                    <a:pt x="1109006" y="1753112"/>
                  </a:lnTo>
                  <a:lnTo>
                    <a:pt x="1109006" y="878183"/>
                  </a:lnTo>
                  <a:cubicBezTo>
                    <a:pt x="1109006" y="693092"/>
                    <a:pt x="1099323" y="573367"/>
                    <a:pt x="1079958" y="518993"/>
                  </a:cubicBezTo>
                  <a:cubicBezTo>
                    <a:pt x="1060592" y="464671"/>
                    <a:pt x="1029104" y="422420"/>
                    <a:pt x="985519" y="392279"/>
                  </a:cubicBezTo>
                  <a:cubicBezTo>
                    <a:pt x="941922" y="362163"/>
                    <a:pt x="889466" y="347067"/>
                    <a:pt x="828117" y="347067"/>
                  </a:cubicBezTo>
                  <a:cubicBezTo>
                    <a:pt x="749549" y="347067"/>
                    <a:pt x="679064" y="368606"/>
                    <a:pt x="616647" y="411644"/>
                  </a:cubicBezTo>
                  <a:cubicBezTo>
                    <a:pt x="554217" y="454696"/>
                    <a:pt x="511445" y="511725"/>
                    <a:pt x="488306" y="582757"/>
                  </a:cubicBezTo>
                  <a:cubicBezTo>
                    <a:pt x="465154" y="653789"/>
                    <a:pt x="453603" y="785091"/>
                    <a:pt x="453603" y="976637"/>
                  </a:cubicBezTo>
                  <a:lnTo>
                    <a:pt x="453603" y="1753100"/>
                  </a:lnTo>
                  <a:lnTo>
                    <a:pt x="0" y="1753100"/>
                  </a:lnTo>
                  <a:lnTo>
                    <a:pt x="0" y="38744"/>
                  </a:lnTo>
                  <a:lnTo>
                    <a:pt x="421314" y="38744"/>
                  </a:lnTo>
                  <a:lnTo>
                    <a:pt x="421314" y="290572"/>
                  </a:lnTo>
                  <a:cubicBezTo>
                    <a:pt x="570889" y="96866"/>
                    <a:pt x="759232" y="0"/>
                    <a:pt x="986319" y="0"/>
                  </a:cubicBezTo>
                  <a:cubicBezTo>
                    <a:pt x="1086400" y="0"/>
                    <a:pt x="1177866" y="18044"/>
                    <a:pt x="1260754" y="54081"/>
                  </a:cubicBezTo>
                  <a:cubicBezTo>
                    <a:pt x="1343616" y="90156"/>
                    <a:pt x="1406287" y="136156"/>
                    <a:pt x="1448818" y="192105"/>
                  </a:cubicBezTo>
                  <a:cubicBezTo>
                    <a:pt x="1491322" y="248067"/>
                    <a:pt x="1520904" y="311551"/>
                    <a:pt x="1537602" y="382583"/>
                  </a:cubicBezTo>
                  <a:cubicBezTo>
                    <a:pt x="1554273" y="453616"/>
                    <a:pt x="1562622" y="555310"/>
                    <a:pt x="1562622" y="687679"/>
                  </a:cubicBezTo>
                  <a:lnTo>
                    <a:pt x="1562622" y="1753112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816DD046-0F3E-4938-81CB-C76798003D82}"/>
                </a:ext>
              </a:extLst>
            </p:cNvPr>
            <p:cNvSpPr/>
            <p:nvPr/>
          </p:nvSpPr>
          <p:spPr>
            <a:xfrm>
              <a:off x="10761533" y="2369989"/>
              <a:ext cx="1575671" cy="2363507"/>
            </a:xfrm>
            <a:custGeom>
              <a:avLst/>
              <a:gdLst>
                <a:gd name="connsiteX0" fmla="*/ 0 w 1575671"/>
                <a:gd name="connsiteY0" fmla="*/ 2366532 h 2363507"/>
                <a:gd name="connsiteX1" fmla="*/ 0 w 1575671"/>
                <a:gd name="connsiteY1" fmla="*/ 0 h 2363507"/>
                <a:gd name="connsiteX2" fmla="*/ 453603 w 1575671"/>
                <a:gd name="connsiteY2" fmla="*/ 0 h 2363507"/>
                <a:gd name="connsiteX3" fmla="*/ 453603 w 1575671"/>
                <a:gd name="connsiteY3" fmla="*/ 1255912 h 2363507"/>
                <a:gd name="connsiteX4" fmla="*/ 984706 w 1575671"/>
                <a:gd name="connsiteY4" fmla="*/ 652163 h 2363507"/>
                <a:gd name="connsiteX5" fmla="*/ 1543244 w 1575671"/>
                <a:gd name="connsiteY5" fmla="*/ 652163 h 2363507"/>
                <a:gd name="connsiteX6" fmla="*/ 957272 w 1575671"/>
                <a:gd name="connsiteY6" fmla="*/ 1278505 h 2363507"/>
                <a:gd name="connsiteX7" fmla="*/ 1585227 w 1575671"/>
                <a:gd name="connsiteY7" fmla="*/ 2366532 h 2363507"/>
                <a:gd name="connsiteX8" fmla="*/ 1096096 w 1575671"/>
                <a:gd name="connsiteY8" fmla="*/ 2366532 h 2363507"/>
                <a:gd name="connsiteX9" fmla="*/ 665086 w 1575671"/>
                <a:gd name="connsiteY9" fmla="*/ 1596511 h 2363507"/>
                <a:gd name="connsiteX10" fmla="*/ 453603 w 1575671"/>
                <a:gd name="connsiteY10" fmla="*/ 1817664 h 2363507"/>
                <a:gd name="connsiteX11" fmla="*/ 453603 w 1575671"/>
                <a:gd name="connsiteY11" fmla="*/ 2366519 h 2363507"/>
                <a:gd name="connsiteX12" fmla="*/ 0 w 1575671"/>
                <a:gd name="connsiteY12" fmla="*/ 2366519 h 23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5671" h="2363507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1255912"/>
                  </a:lnTo>
                  <a:lnTo>
                    <a:pt x="984706" y="652163"/>
                  </a:lnTo>
                  <a:lnTo>
                    <a:pt x="1543244" y="652163"/>
                  </a:lnTo>
                  <a:lnTo>
                    <a:pt x="957272" y="1278505"/>
                  </a:lnTo>
                  <a:lnTo>
                    <a:pt x="1585227" y="2366532"/>
                  </a:lnTo>
                  <a:lnTo>
                    <a:pt x="1096096" y="2366532"/>
                  </a:lnTo>
                  <a:lnTo>
                    <a:pt x="665086" y="1596511"/>
                  </a:lnTo>
                  <a:lnTo>
                    <a:pt x="453603" y="1817664"/>
                  </a:lnTo>
                  <a:lnTo>
                    <a:pt x="453603" y="2366519"/>
                  </a:lnTo>
                  <a:lnTo>
                    <a:pt x="0" y="2366519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66CFB9B9-2D7D-45FC-95FF-B91824C82161}"/>
                </a:ext>
              </a:extLst>
            </p:cNvPr>
            <p:cNvSpPr/>
            <p:nvPr/>
          </p:nvSpPr>
          <p:spPr>
            <a:xfrm>
              <a:off x="12399317" y="2416802"/>
              <a:ext cx="1003855" cy="2350800"/>
            </a:xfrm>
            <a:custGeom>
              <a:avLst/>
              <a:gdLst>
                <a:gd name="connsiteX0" fmla="*/ 973422 w 1003855"/>
                <a:gd name="connsiteY0" fmla="*/ 605350 h 2350800"/>
                <a:gd name="connsiteX1" fmla="*/ 973422 w 1003855"/>
                <a:gd name="connsiteY1" fmla="*/ 966954 h 2350800"/>
                <a:gd name="connsiteX2" fmla="*/ 663485 w 1003855"/>
                <a:gd name="connsiteY2" fmla="*/ 966954 h 2350800"/>
                <a:gd name="connsiteX3" fmla="*/ 663485 w 1003855"/>
                <a:gd name="connsiteY3" fmla="*/ 1657861 h 2350800"/>
                <a:gd name="connsiteX4" fmla="*/ 672355 w 1003855"/>
                <a:gd name="connsiteY4" fmla="*/ 1902420 h 2350800"/>
                <a:gd name="connsiteX5" fmla="*/ 712712 w 1003855"/>
                <a:gd name="connsiteY5" fmla="*/ 1959741 h 2350800"/>
                <a:gd name="connsiteX6" fmla="*/ 789386 w 1003855"/>
                <a:gd name="connsiteY6" fmla="*/ 1982335 h 2350800"/>
                <a:gd name="connsiteX7" fmla="*/ 971796 w 1003855"/>
                <a:gd name="connsiteY7" fmla="*/ 1938737 h 2350800"/>
                <a:gd name="connsiteX8" fmla="*/ 1010539 w 1003855"/>
                <a:gd name="connsiteY8" fmla="*/ 2290645 h 2350800"/>
                <a:gd name="connsiteX9" fmla="*/ 652176 w 1003855"/>
                <a:gd name="connsiteY9" fmla="*/ 2358450 h 2350800"/>
                <a:gd name="connsiteX10" fmla="*/ 431023 w 1003855"/>
                <a:gd name="connsiteY10" fmla="*/ 2317292 h 2350800"/>
                <a:gd name="connsiteX11" fmla="*/ 286544 w 1003855"/>
                <a:gd name="connsiteY11" fmla="*/ 2210744 h 2350800"/>
                <a:gd name="connsiteX12" fmla="*/ 222780 w 1003855"/>
                <a:gd name="connsiteY12" fmla="*/ 2033989 h 2350800"/>
                <a:gd name="connsiteX13" fmla="*/ 208243 w 1003855"/>
                <a:gd name="connsiteY13" fmla="*/ 1714356 h 2350800"/>
                <a:gd name="connsiteX14" fmla="*/ 208243 w 1003855"/>
                <a:gd name="connsiteY14" fmla="*/ 966954 h 2350800"/>
                <a:gd name="connsiteX15" fmla="*/ 0 w 1003855"/>
                <a:gd name="connsiteY15" fmla="*/ 966954 h 2350800"/>
                <a:gd name="connsiteX16" fmla="*/ 0 w 1003855"/>
                <a:gd name="connsiteY16" fmla="*/ 605350 h 2350800"/>
                <a:gd name="connsiteX17" fmla="*/ 208243 w 1003855"/>
                <a:gd name="connsiteY17" fmla="*/ 605350 h 2350800"/>
                <a:gd name="connsiteX18" fmla="*/ 208243 w 1003855"/>
                <a:gd name="connsiteY18" fmla="*/ 264738 h 2350800"/>
                <a:gd name="connsiteX19" fmla="*/ 663472 w 1003855"/>
                <a:gd name="connsiteY19" fmla="*/ 0 h 2350800"/>
                <a:gd name="connsiteX20" fmla="*/ 663472 w 1003855"/>
                <a:gd name="connsiteY20" fmla="*/ 605350 h 2350800"/>
                <a:gd name="connsiteX21" fmla="*/ 973422 w 1003855"/>
                <a:gd name="connsiteY21" fmla="*/ 605350 h 23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03855" h="2350800">
                  <a:moveTo>
                    <a:pt x="973422" y="605350"/>
                  </a:moveTo>
                  <a:lnTo>
                    <a:pt x="973422" y="966954"/>
                  </a:lnTo>
                  <a:lnTo>
                    <a:pt x="663485" y="966954"/>
                  </a:lnTo>
                  <a:lnTo>
                    <a:pt x="663485" y="1657861"/>
                  </a:lnTo>
                  <a:cubicBezTo>
                    <a:pt x="663485" y="1797778"/>
                    <a:pt x="666420" y="1879306"/>
                    <a:pt x="672355" y="1902420"/>
                  </a:cubicBezTo>
                  <a:cubicBezTo>
                    <a:pt x="678263" y="1925572"/>
                    <a:pt x="691720" y="1944671"/>
                    <a:pt x="712712" y="1959741"/>
                  </a:cubicBezTo>
                  <a:cubicBezTo>
                    <a:pt x="733691" y="1974825"/>
                    <a:pt x="759245" y="1982335"/>
                    <a:pt x="789386" y="1982335"/>
                  </a:cubicBezTo>
                  <a:cubicBezTo>
                    <a:pt x="831370" y="1982335"/>
                    <a:pt x="892148" y="1967798"/>
                    <a:pt x="971796" y="1938737"/>
                  </a:cubicBezTo>
                  <a:lnTo>
                    <a:pt x="1010539" y="2290645"/>
                  </a:lnTo>
                  <a:cubicBezTo>
                    <a:pt x="905058" y="2335857"/>
                    <a:pt x="785600" y="2358450"/>
                    <a:pt x="652176" y="2358450"/>
                  </a:cubicBezTo>
                  <a:cubicBezTo>
                    <a:pt x="570368" y="2358450"/>
                    <a:pt x="496654" y="2344726"/>
                    <a:pt x="431023" y="2317292"/>
                  </a:cubicBezTo>
                  <a:cubicBezTo>
                    <a:pt x="365366" y="2289845"/>
                    <a:pt x="317219" y="2254329"/>
                    <a:pt x="286544" y="2210744"/>
                  </a:cubicBezTo>
                  <a:cubicBezTo>
                    <a:pt x="255882" y="2167158"/>
                    <a:pt x="234610" y="2108248"/>
                    <a:pt x="222780" y="2033989"/>
                  </a:cubicBezTo>
                  <a:cubicBezTo>
                    <a:pt x="213085" y="1981267"/>
                    <a:pt x="208243" y="1874731"/>
                    <a:pt x="208243" y="1714356"/>
                  </a:cubicBezTo>
                  <a:lnTo>
                    <a:pt x="208243" y="966954"/>
                  </a:lnTo>
                  <a:lnTo>
                    <a:pt x="0" y="966954"/>
                  </a:lnTo>
                  <a:lnTo>
                    <a:pt x="0" y="605350"/>
                  </a:lnTo>
                  <a:lnTo>
                    <a:pt x="208243" y="605350"/>
                  </a:lnTo>
                  <a:lnTo>
                    <a:pt x="208243" y="264738"/>
                  </a:lnTo>
                  <a:lnTo>
                    <a:pt x="663472" y="0"/>
                  </a:lnTo>
                  <a:lnTo>
                    <a:pt x="663472" y="605350"/>
                  </a:lnTo>
                  <a:lnTo>
                    <a:pt x="973422" y="605350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457591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E966F5-006F-433A-9691-0B17633B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2E2CE-1F7F-4603-9A75-FEAAFF738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692000"/>
            <a:ext cx="1152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/>
              <a:t>Eerste niveau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571E1-7B78-4AC3-AB7A-7A15720DF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7020000"/>
            <a:ext cx="21336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CBFECC3-C6D7-4046-91E6-202C739715BF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B6D2-F868-492E-8371-701F4F999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8200" y="7020000"/>
            <a:ext cx="70358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91C4D-045B-4D79-8E4E-A715678EC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256572"/>
            <a:ext cx="600075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1875F59-1217-45D6-95CE-0812B458C63A}" type="slidenum">
              <a:rPr lang="nl-NL" smtClean="0"/>
              <a:t>‹#›</a:t>
            </a:fld>
            <a:endParaRPr lang="nl-NL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39972E5E-488A-4691-A9A3-9765ED2E0269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6E32B589-3F30-49B8-97FA-A6E223A0B778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6D768945-A957-434C-B7DF-89D473C34658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4C020F08-5C54-420F-9079-020DCA9623C7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B713BDA2-9C3F-4955-B00F-D4CA5A40276B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FCEEA2FC-252A-4305-9828-F6BC09FDA62E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6794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94900" indent="-3429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b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0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7461">
          <p15:clr>
            <a:srgbClr val="F26B43"/>
          </p15:clr>
        </p15:guide>
        <p15:guide id="4" orient="horz" pos="4094">
          <p15:clr>
            <a:srgbClr val="F26B43"/>
          </p15:clr>
        </p15:guide>
        <p15:guide id="5" orient="horz" pos="1065">
          <p15:clr>
            <a:srgbClr val="F26B43"/>
          </p15:clr>
        </p15:guide>
        <p15:guide id="6" orient="horz" pos="3788">
          <p15:clr>
            <a:srgbClr val="F26B43"/>
          </p15:clr>
        </p15:guide>
        <p15:guide id="7" orient="horz" pos="1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Korte cursus -</a:t>
            </a:r>
            <a:br>
              <a:rPr lang="nl-NL" dirty="0"/>
            </a:br>
            <a:r>
              <a:rPr lang="nl-NL" dirty="0"/>
              <a:t>MBO certificaat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8643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 en controleren inschrijving</a:t>
            </a:r>
          </a:p>
        </p:txBody>
      </p:sp>
      <p:pic>
        <p:nvPicPr>
          <p:cNvPr id="4" name="Tijdelijke aanduiding voor inhoud 3" descr="Studie zu Pestiziden: Kein Entrinnen möglich - globalmagazi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678" y="2495550"/>
            <a:ext cx="5150644" cy="2861469"/>
          </a:xfrm>
        </p:spPr>
      </p:pic>
    </p:spTree>
    <p:extLst>
      <p:ext uri="{BB962C8B-B14F-4D97-AF65-F5344CB8AC3E}">
        <p14:creationId xmlns:p14="http://schemas.microsoft.com/office/powerpoint/2010/main" val="158833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46899" y="1175633"/>
            <a:ext cx="11520000" cy="4320000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68FE9E-9FD3-4D20-A705-4F0BA6DFF39D}"/>
              </a:ext>
            </a:extLst>
          </p:cNvPr>
          <p:cNvSpPr txBox="1"/>
          <p:nvPr/>
        </p:nvSpPr>
        <p:spPr>
          <a:xfrm>
            <a:off x="1466850" y="23717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F45E40-5394-4730-B8E8-3A0031BE9049}"/>
              </a:ext>
            </a:extLst>
          </p:cNvPr>
          <p:cNvSpPr txBox="1"/>
          <p:nvPr/>
        </p:nvSpPr>
        <p:spPr>
          <a:xfrm>
            <a:off x="2231137" y="1344967"/>
            <a:ext cx="7705725" cy="51706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Arial"/>
              </a:rPr>
              <a:t>Opties</a:t>
            </a:r>
            <a:r>
              <a:rPr lang="en-US" sz="2400" dirty="0">
                <a:cs typeface="Arial"/>
              </a:rPr>
              <a:t>:</a:t>
            </a:r>
            <a:endParaRPr lang="en-US" sz="2400" dirty="0"/>
          </a:p>
          <a:p>
            <a:endParaRPr lang="en-US" sz="2400" dirty="0">
              <a:cs typeface="Arial"/>
            </a:endParaRPr>
          </a:p>
          <a:p>
            <a:r>
              <a:rPr lang="en-US" sz="2400" dirty="0" err="1">
                <a:cs typeface="Arial"/>
              </a:rPr>
              <a:t>Vanaf</a:t>
            </a:r>
            <a:r>
              <a:rPr lang="en-US" sz="2400" dirty="0">
                <a:cs typeface="Arial"/>
              </a:rPr>
              <a:t> 14 </a:t>
            </a:r>
            <a:r>
              <a:rPr lang="en-US" sz="2400" dirty="0" err="1">
                <a:cs typeface="Arial"/>
              </a:rPr>
              <a:t>januari</a:t>
            </a:r>
            <a:r>
              <a:rPr lang="en-US" sz="2400" dirty="0">
                <a:cs typeface="Arial"/>
              </a:rPr>
              <a:t>: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 err="1">
                <a:cs typeface="Arial"/>
              </a:rPr>
              <a:t>Korte</a:t>
            </a:r>
            <a:r>
              <a:rPr lang="en-US" sz="2400" dirty="0">
                <a:cs typeface="Arial"/>
              </a:rPr>
              <a:t> cursus </a:t>
            </a:r>
            <a:r>
              <a:rPr lang="en-US" sz="2400" dirty="0" err="1">
                <a:cs typeface="Arial"/>
              </a:rPr>
              <a:t>Wonen</a:t>
            </a:r>
            <a:r>
              <a:rPr lang="en-US" sz="2400" dirty="0">
                <a:cs typeface="Arial"/>
              </a:rPr>
              <a:t> en </a:t>
            </a:r>
            <a:r>
              <a:rPr lang="en-US" sz="2400" dirty="0" err="1">
                <a:cs typeface="Arial"/>
              </a:rPr>
              <a:t>zorg</a:t>
            </a:r>
            <a:r>
              <a:rPr lang="en-US" sz="2400" dirty="0">
                <a:cs typeface="Arial"/>
              </a:rPr>
              <a:t> </a:t>
            </a:r>
          </a:p>
          <a:p>
            <a:r>
              <a:rPr lang="en-US" sz="2400" dirty="0">
                <a:cs typeface="Arial"/>
              </a:rPr>
              <a:t>MBO Certificaat </a:t>
            </a:r>
            <a:r>
              <a:rPr lang="en-US" sz="2400" dirty="0" err="1">
                <a:cs typeface="Arial"/>
              </a:rPr>
              <a:t>individule</a:t>
            </a:r>
            <a:r>
              <a:rPr lang="en-US" sz="2400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basiszorg</a:t>
            </a:r>
            <a:endParaRPr lang="en-US" sz="2400" dirty="0">
              <a:cs typeface="Arial"/>
            </a:endParaRPr>
          </a:p>
          <a:p>
            <a:r>
              <a:rPr lang="en-US" sz="2400" dirty="0">
                <a:cs typeface="Arial"/>
              </a:rPr>
              <a:t>MBO </a:t>
            </a:r>
            <a:r>
              <a:rPr lang="en-US" sz="2400" dirty="0" err="1">
                <a:cs typeface="Arial"/>
              </a:rPr>
              <a:t>Certificaat</a:t>
            </a:r>
            <a:r>
              <a:rPr lang="en-US" sz="2400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Helpende</a:t>
            </a:r>
            <a:r>
              <a:rPr lang="en-US" sz="2400" dirty="0">
                <a:cs typeface="Arial"/>
              </a:rPr>
              <a:t> Plus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 err="1">
                <a:cs typeface="Arial"/>
              </a:rPr>
              <a:t>Vanaf</a:t>
            </a:r>
            <a:r>
              <a:rPr lang="en-US" sz="2400" dirty="0">
                <a:cs typeface="Arial"/>
              </a:rPr>
              <a:t> 1 </a:t>
            </a:r>
            <a:r>
              <a:rPr lang="en-US" sz="2400" dirty="0" err="1">
                <a:cs typeface="Arial"/>
              </a:rPr>
              <a:t>april</a:t>
            </a:r>
            <a:r>
              <a:rPr lang="en-US" sz="2400" dirty="0">
                <a:cs typeface="Arial"/>
              </a:rPr>
              <a:t>: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ea typeface="+mn-lt"/>
                <a:cs typeface="+mn-lt"/>
              </a:rPr>
              <a:t>MBO </a:t>
            </a:r>
            <a:r>
              <a:rPr lang="en-US" sz="2400" dirty="0" err="1">
                <a:ea typeface="+mn-lt"/>
                <a:cs typeface="+mn-lt"/>
              </a:rPr>
              <a:t>Certificaat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Wonen</a:t>
            </a:r>
            <a:r>
              <a:rPr lang="en-US" sz="2400" dirty="0">
                <a:ea typeface="+mn-lt"/>
                <a:cs typeface="+mn-lt"/>
              </a:rPr>
              <a:t> en </a:t>
            </a:r>
            <a:r>
              <a:rPr lang="en-US" sz="2400" dirty="0" err="1">
                <a:ea typeface="+mn-lt"/>
                <a:cs typeface="+mn-lt"/>
              </a:rPr>
              <a:t>Welbevinden</a:t>
            </a:r>
            <a:endParaRPr lang="en-US" sz="2400" dirty="0"/>
          </a:p>
          <a:p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59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Korte cursus wonen en zorg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0" tIns="0" rIns="0" bIns="0" numCol="1" spcCol="360000" rtlCol="0" anchor="t">
            <a:noAutofit/>
          </a:bodyPr>
          <a:lstStyle/>
          <a:p>
            <a:r>
              <a:rPr lang="nl-NL" dirty="0"/>
              <a:t>Een korte praktijkgerichte cursus van 4 dagdelen.</a:t>
            </a:r>
          </a:p>
          <a:p>
            <a:endParaRPr lang="nl-NL" dirty="0"/>
          </a:p>
          <a:p>
            <a:r>
              <a:rPr lang="nl-NL" b="1" dirty="0"/>
              <a:t>Wonen en zorg</a:t>
            </a:r>
          </a:p>
          <a:p>
            <a:endParaRPr lang="nl-NL" dirty="0"/>
          </a:p>
          <a:p>
            <a:r>
              <a:rPr lang="nl-NL" dirty="0"/>
              <a:t>Inhoud: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Deelnemers doen basiskennis op rondom het werken in de zorg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Leren hoe zij cliënten kunnen ondersteunen bij huishouden en wonen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Klantgericht werken en maken kennis met relevante ziekte beelden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dirty="0"/>
          </a:p>
          <a:p>
            <a:r>
              <a:rPr lang="nl-NL" dirty="0">
                <a:latin typeface="Arial"/>
                <a:cs typeface="Arial"/>
              </a:rPr>
              <a:t>Resultaat</a:t>
            </a:r>
            <a:r>
              <a:rPr lang="nl-NL">
                <a:latin typeface="Arial"/>
                <a:cs typeface="Arial"/>
              </a:rPr>
              <a:t>: MBO Verklaring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125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thema’s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Werken in de zorg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Contact met cliënten en begeleiden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Hygiënisch werken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Klantgericht zijn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Huishouden en wonen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Hulp bieden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Cliënten ondersteunen bij huishouden en wonen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Basiskennis verschillende ziektebeelden</a:t>
            </a:r>
          </a:p>
          <a:p>
            <a:endParaRPr lang="nl-NL" dirty="0"/>
          </a:p>
        </p:txBody>
      </p:sp>
      <p:pic>
        <p:nvPicPr>
          <p:cNvPr id="2050" name="Picture 2" descr="Baas in eigen zor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299" y="1902882"/>
            <a:ext cx="4518025" cy="301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19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MBO Certificaat: individuele  basiszorg (C0039) 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1625" y="2073000"/>
            <a:ext cx="11520000" cy="4320000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Na 4 bijeenkomsten zijn de deelnemers van de korte cursus klaar. </a:t>
            </a:r>
          </a:p>
          <a:p>
            <a:endParaRPr lang="nl-NL" dirty="0"/>
          </a:p>
          <a:p>
            <a:r>
              <a:rPr lang="nl-NL" dirty="0"/>
              <a:t>De andere deelnemers gaan door voor het certificaat individuele basiszorg verlenen: </a:t>
            </a:r>
          </a:p>
          <a:p>
            <a:endParaRPr lang="nl-NL" dirty="0"/>
          </a:p>
          <a:p>
            <a:r>
              <a:rPr lang="nl-NL" dirty="0"/>
              <a:t>Totaal 10 bijeenkomsten.</a:t>
            </a:r>
          </a:p>
          <a:p>
            <a:endParaRPr lang="nl-NL" dirty="0"/>
          </a:p>
          <a:p>
            <a:r>
              <a:rPr lang="nl-NL" dirty="0"/>
              <a:t>De inhoud: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dirty="0"/>
              <a:t>Kennis en vaardigheden om ondersteunende werkzaamheden in de zorg goed en verantwoord uit te kunnen voeren.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dirty="0"/>
              <a:t>ondersteunende werkzaamheden die een belangrijke bijdrage leveren aan het welzijn van de (kwetsbare) oudere</a:t>
            </a:r>
          </a:p>
        </p:txBody>
      </p:sp>
    </p:spTree>
    <p:extLst>
      <p:ext uri="{BB962C8B-B14F-4D97-AF65-F5344CB8AC3E}">
        <p14:creationId xmlns:p14="http://schemas.microsoft.com/office/powerpoint/2010/main" val="301746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thema’s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Gebruik, eigenschappen en onderhoud van benodigde (hulp)middelen, materialen en apparatuur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Basiskennis hygiëne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Communiceren op basis van in de context en beroepspraktijk geldende gebruiken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Een werkplan leren gebruiken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Feedbackvaardigheden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Geldende richtlijnen m.b.t.: ongewenst gedrag, hygiëne, veiligheid, Arbo, milieu, kwaliteitszorg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Ergonomisch en kostenbewust werken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Sociale vaardigheden toepassen en voor zichzelf opkomen in werkrelaties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099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Kort samengevat; wat kun je met het behalen van dit certificaat?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deelnemer kan: 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Ondersteuning bij persoonlijke zorg en ADL in een intramurale setting.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Na het behalen van het certificaat kan de medewerker aan zorgvragers adequaat basiszorg verlenen.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Eenvoudige, routinematige werkzaamheden uitvoeren in laagcomplexe, stabiele en veelal langdurige situaties</a:t>
            </a:r>
          </a:p>
        </p:txBody>
      </p:sp>
    </p:spTree>
    <p:extLst>
      <p:ext uri="{BB962C8B-B14F-4D97-AF65-F5344CB8AC3E}">
        <p14:creationId xmlns:p14="http://schemas.microsoft.com/office/powerpoint/2010/main" val="107881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Praktisch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0" tIns="0" rIns="0" bIns="0" numCol="1" spcCol="360000" rtlCol="0" anchor="t">
            <a:noAutofit/>
          </a:bodyPr>
          <a:lstStyle/>
          <a:p>
            <a:r>
              <a:rPr lang="nl-NL" dirty="0"/>
              <a:t>Vrijdagochtend vanaf 14 januari</a:t>
            </a:r>
          </a:p>
          <a:p>
            <a:r>
              <a:rPr lang="nl-NL" dirty="0"/>
              <a:t>Locatie Curio Zorg en Welzijn Roosendaal </a:t>
            </a:r>
          </a:p>
          <a:p>
            <a:r>
              <a:rPr lang="nl-NL" dirty="0"/>
              <a:t>Kosten = gratis</a:t>
            </a:r>
          </a:p>
          <a:p>
            <a:endParaRPr lang="nl-NL" dirty="0"/>
          </a:p>
          <a:p>
            <a:r>
              <a:rPr lang="nl-NL" dirty="0"/>
              <a:t>Korte cursus wonen en zorg: </a:t>
            </a:r>
          </a:p>
          <a:p>
            <a:pPr marL="342900" indent="-342900">
              <a:buFontTx/>
              <a:buChar char="-"/>
            </a:pPr>
            <a:r>
              <a:rPr lang="nl-NL" dirty="0"/>
              <a:t>4 bijeenkomsten van een dagdeel. </a:t>
            </a:r>
          </a:p>
          <a:p>
            <a:pPr marL="342900" indent="-342900">
              <a:buFontTx/>
              <a:buChar char="-"/>
            </a:pPr>
            <a:r>
              <a:rPr lang="nl-NL" dirty="0"/>
              <a:t>Resultaat een bewijs van deelname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r>
              <a:rPr lang="nl-NL" dirty="0">
                <a:latin typeface="Arial"/>
                <a:cs typeface="Arial"/>
              </a:rPr>
              <a:t>MBO</a:t>
            </a:r>
            <a:r>
              <a:rPr lang="nl-NL">
                <a:latin typeface="Arial"/>
                <a:cs typeface="Arial"/>
              </a:rPr>
              <a:t> Certificaat C0039: </a:t>
            </a: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10 bijeenkomsten van een dagdeel. </a:t>
            </a:r>
          </a:p>
          <a:p>
            <a:pPr marL="342900" indent="-342900">
              <a:buFontTx/>
              <a:buChar char="-"/>
            </a:pPr>
            <a:r>
              <a:rPr lang="nl-NL" dirty="0"/>
              <a:t>16 BPV uren per week minimaal</a:t>
            </a:r>
          </a:p>
          <a:p>
            <a:pPr marL="342900" indent="-342900">
              <a:buFontTx/>
              <a:buChar char="-"/>
            </a:pPr>
            <a:r>
              <a:rPr lang="nl-NL" dirty="0"/>
              <a:t>Examinerend onderdeel</a:t>
            </a:r>
          </a:p>
          <a:p>
            <a:pPr marL="342900" indent="-342900">
              <a:buFontTx/>
              <a:buChar char="-"/>
            </a:pPr>
            <a:r>
              <a:rPr lang="nl-NL" dirty="0"/>
              <a:t>Resultaat certificaat. </a:t>
            </a:r>
          </a:p>
        </p:txBody>
      </p:sp>
      <p:sp>
        <p:nvSpPr>
          <p:cNvPr id="4" name="AutoShape 2" descr="Puzzel | Klas van juf Linda | Puzzel, Puzzelstukjes, Lesideeën"/>
          <p:cNvSpPr>
            <a:spLocks noChangeAspect="1" noChangeArrowheads="1"/>
          </p:cNvSpPr>
          <p:nvPr/>
        </p:nvSpPr>
        <p:spPr bwMode="auto">
          <a:xfrm>
            <a:off x="155574" y="-144463"/>
            <a:ext cx="3216275" cy="321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47772">
            <a:off x="8205787" y="2676525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24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413769"/>
            <a:ext cx="11520000" cy="720000"/>
          </a:xfrm>
        </p:spPr>
        <p:txBody>
          <a:bodyPr/>
          <a:lstStyle/>
          <a:p>
            <a:r>
              <a:rPr lang="nl-NL" dirty="0"/>
              <a:t>Wat na 10 weken?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4000" y="1353176"/>
            <a:ext cx="11520000" cy="4320000"/>
          </a:xfrm>
        </p:spPr>
        <p:txBody>
          <a:bodyPr vert="horz" lIns="0" tIns="0" rIns="0" bIns="0" numCol="1" spcCol="360000" rtlCol="0" anchor="t">
            <a:noAutofit/>
          </a:bodyPr>
          <a:lstStyle/>
          <a:p>
            <a:r>
              <a:rPr lang="nl-NL" dirty="0">
                <a:latin typeface="Arial"/>
                <a:cs typeface="Arial"/>
              </a:rPr>
              <a:t>MBO certificaat: Wonen en Welbevinden in combinatie met een korte cursus.</a:t>
            </a:r>
            <a:endParaRPr lang="nl-NL" dirty="0"/>
          </a:p>
          <a:p>
            <a:endParaRPr lang="nl-NL" dirty="0"/>
          </a:p>
        </p:txBody>
      </p:sp>
      <p:sp>
        <p:nvSpPr>
          <p:cNvPr id="4" name="AutoShape 2" descr="Wonen — Thema's — Jongeren Informatie Punt"/>
          <p:cNvSpPr>
            <a:spLocks noChangeAspect="1" noChangeArrowheads="1"/>
          </p:cNvSpPr>
          <p:nvPr/>
        </p:nvSpPr>
        <p:spPr bwMode="auto">
          <a:xfrm>
            <a:off x="155574" y="-144463"/>
            <a:ext cx="3197225" cy="319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76" name="Picture 4" descr="Wonen — Thema&amp;#39;s — Jongeren Informatie Pu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73000"/>
            <a:ext cx="4232275" cy="423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566763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Curio_B">
      <a:dk1>
        <a:srgbClr val="000000"/>
      </a:dk1>
      <a:lt1>
        <a:sysClr val="window" lastClr="FFFFFF"/>
      </a:lt1>
      <a:dk2>
        <a:srgbClr val="004C35"/>
      </a:dk2>
      <a:lt2>
        <a:srgbClr val="FFFFFF"/>
      </a:lt2>
      <a:accent1>
        <a:srgbClr val="FFCC00"/>
      </a:accent1>
      <a:accent2>
        <a:srgbClr val="03357C"/>
      </a:accent2>
      <a:accent3>
        <a:srgbClr val="F9329C"/>
      </a:accent3>
      <a:accent4>
        <a:srgbClr val="56DDEF"/>
      </a:accent4>
      <a:accent5>
        <a:srgbClr val="C1ED0C"/>
      </a:accent5>
      <a:accent6>
        <a:srgbClr val="78034B"/>
      </a:accent6>
      <a:hlink>
        <a:srgbClr val="004FE1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33AC701E-668B-4A44-9189-3C3DAD2B5666}" vid="{D402713B-0126-4A47-8DBB-14A88E19B53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6B56BF7C3B7549A46743E11B283F93" ma:contentTypeVersion="2" ma:contentTypeDescription="Een nieuw document maken." ma:contentTypeScope="" ma:versionID="6b5e24a0d65f3f8c7961195c52609182">
  <xsd:schema xmlns:xsd="http://www.w3.org/2001/XMLSchema" xmlns:xs="http://www.w3.org/2001/XMLSchema" xmlns:p="http://schemas.microsoft.com/office/2006/metadata/properties" xmlns:ns2="d7caac90-5c91-472b-bcde-f09ef809f59a" targetNamespace="http://schemas.microsoft.com/office/2006/metadata/properties" ma:root="true" ma:fieldsID="54958b840a07344dc08936a4be0b4b40" ns2:_="">
    <xsd:import namespace="d7caac90-5c91-472b-bcde-f09ef809f5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aac90-5c91-472b-bcde-f09ef809f5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B7AEE7-BCF5-4DF9-BF56-2C6EDB694730}">
  <ds:schemaRefs>
    <ds:schemaRef ds:uri="6b6c03ce-eb9e-4404-ae07-1bded69462ff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b2c36262-1353-48b0-b6b6-f3579151838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CE1A47-F3A9-4441-9683-0AFC0029645F}"/>
</file>

<file path=customXml/itemProps3.xml><?xml version="1.0" encoding="utf-8"?>
<ds:datastoreItem xmlns:ds="http://schemas.openxmlformats.org/officeDocument/2006/customXml" ds:itemID="{07EB0930-0100-4746-9226-0D76134ED9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Bijeenkomst 12-11-21</Template>
  <TotalTime>8426</TotalTime>
  <Words>407</Words>
  <Application>Microsoft Office PowerPoint</Application>
  <PresentationFormat>Widescreen</PresentationFormat>
  <Paragraphs>87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Thema1</vt:lpstr>
      <vt:lpstr>Korte cursus - MBO certificaat</vt:lpstr>
      <vt:lpstr>Welkom</vt:lpstr>
      <vt:lpstr>Korte cursus wonen en zorg</vt:lpstr>
      <vt:lpstr>Belangrijke thema’s </vt:lpstr>
      <vt:lpstr>MBO Certificaat: individuele  basiszorg (C0039) </vt:lpstr>
      <vt:lpstr>Belangrijke thema’s</vt:lpstr>
      <vt:lpstr>Kort samengevat; wat kun je met het behalen van dit certificaat?</vt:lpstr>
      <vt:lpstr>Praktisch</vt:lpstr>
      <vt:lpstr>Wat na 10 weken? </vt:lpstr>
      <vt:lpstr>Afronding en controleren inschrijving</vt:lpstr>
    </vt:vector>
  </TitlesOfParts>
  <Company>ROC West-Brabant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Korte cursus - certificeerbare eenheid</dc:title>
  <dc:creator>Dirven-Buermans, Melanie</dc:creator>
  <cp:lastModifiedBy>Dirven-Buermans, Melanie</cp:lastModifiedBy>
  <cp:revision>20</cp:revision>
  <dcterms:created xsi:type="dcterms:W3CDTF">2021-11-04T20:02:25Z</dcterms:created>
  <dcterms:modified xsi:type="dcterms:W3CDTF">2021-12-03T08:33:57Z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0x010100786B56BF7C3B7549A46743E11B283F93</vt:lpwstr>
  </property>
</Properties>
</file>